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1" r:id="rId13"/>
    <p:sldId id="270" r:id="rId14"/>
    <p:sldId id="271" r:id="rId15"/>
    <p:sldId id="293" r:id="rId16"/>
    <p:sldId id="269" r:id="rId17"/>
    <p:sldId id="272" r:id="rId18"/>
    <p:sldId id="292" r:id="rId19"/>
    <p:sldId id="273" r:id="rId20"/>
    <p:sldId id="274" r:id="rId21"/>
    <p:sldId id="276" r:id="rId22"/>
    <p:sldId id="275" r:id="rId23"/>
    <p:sldId id="277" r:id="rId24"/>
    <p:sldId id="280" r:id="rId25"/>
    <p:sldId id="288" r:id="rId26"/>
    <p:sldId id="289" r:id="rId27"/>
    <p:sldId id="286" r:id="rId28"/>
    <p:sldId id="287" r:id="rId29"/>
    <p:sldId id="285" r:id="rId30"/>
    <p:sldId id="283" r:id="rId31"/>
    <p:sldId id="281" r:id="rId32"/>
    <p:sldId id="284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VocabularY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861" y="4759648"/>
            <a:ext cx="3860248" cy="938787"/>
          </a:xfrm>
        </p:spPr>
        <p:txBody>
          <a:bodyPr>
            <a:normAutofit/>
          </a:bodyPr>
          <a:lstStyle/>
          <a:p>
            <a:r>
              <a:rPr lang="en-US" sz="4400" dirty="0"/>
              <a:t>   dangle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702" y="268355"/>
            <a:ext cx="4092602" cy="55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7096" y="5553396"/>
            <a:ext cx="2252869" cy="993177"/>
          </a:xfrm>
        </p:spPr>
        <p:txBody>
          <a:bodyPr>
            <a:noAutofit/>
          </a:bodyPr>
          <a:lstStyle/>
          <a:p>
            <a:r>
              <a:rPr lang="en-US" sz="5400" b="1" dirty="0"/>
              <a:t>  roll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6" y="265044"/>
            <a:ext cx="8090451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2212" y="287866"/>
            <a:ext cx="2617788" cy="944586"/>
          </a:xfrm>
        </p:spPr>
        <p:txBody>
          <a:bodyPr>
            <a:normAutofit/>
          </a:bodyPr>
          <a:lstStyle/>
          <a:p>
            <a:r>
              <a:rPr lang="en-US" sz="4800" dirty="0"/>
              <a:t>chomp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9" y="1986170"/>
            <a:ext cx="4224959" cy="2816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603719"/>
            <a:ext cx="7063409" cy="33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122" y="287865"/>
            <a:ext cx="4545452" cy="1156621"/>
          </a:xfrm>
        </p:spPr>
        <p:txBody>
          <a:bodyPr>
            <a:noAutofit/>
          </a:bodyPr>
          <a:lstStyle/>
          <a:p>
            <a:r>
              <a:rPr lang="en-US" sz="5400" dirty="0"/>
              <a:t>wholesaler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819" y="2298835"/>
            <a:ext cx="7696408" cy="1927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84" y="1444486"/>
            <a:ext cx="291084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355" y="380630"/>
            <a:ext cx="4810539" cy="1474674"/>
          </a:xfrm>
        </p:spPr>
        <p:txBody>
          <a:bodyPr>
            <a:noAutofit/>
          </a:bodyPr>
          <a:lstStyle/>
          <a:p>
            <a:r>
              <a:rPr lang="en-US" sz="5400" b="1" dirty="0"/>
              <a:t>dock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4" y="2215184"/>
            <a:ext cx="666750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31" y="2019507"/>
            <a:ext cx="4387505" cy="29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2073" y="128288"/>
            <a:ext cx="2898913" cy="1086671"/>
          </a:xfrm>
        </p:spPr>
        <p:txBody>
          <a:bodyPr>
            <a:normAutofit/>
          </a:bodyPr>
          <a:lstStyle/>
          <a:p>
            <a:r>
              <a:rPr lang="en-US" sz="5400" b="1" dirty="0"/>
              <a:t>lean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2103230"/>
            <a:ext cx="5454278" cy="3065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30" y="1387238"/>
            <a:ext cx="5635462" cy="44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7026" y="143197"/>
            <a:ext cx="5060122" cy="983238"/>
          </a:xfrm>
        </p:spPr>
        <p:txBody>
          <a:bodyPr>
            <a:normAutofit/>
          </a:bodyPr>
          <a:lstStyle/>
          <a:p>
            <a:r>
              <a:rPr lang="en-US" sz="5400" b="1" dirty="0"/>
              <a:t>machete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313" y="1921770"/>
            <a:ext cx="6950773" cy="3259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0" y="1524795"/>
            <a:ext cx="3562517" cy="48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2487" y="169701"/>
            <a:ext cx="5060122" cy="983238"/>
          </a:xfrm>
        </p:spPr>
        <p:txBody>
          <a:bodyPr>
            <a:normAutofit/>
          </a:bodyPr>
          <a:lstStyle/>
          <a:p>
            <a:r>
              <a:rPr lang="en-US" sz="5400" b="1" dirty="0"/>
              <a:t>overwhelm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35" y="1749287"/>
            <a:ext cx="5068956" cy="3379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8" y="1648504"/>
            <a:ext cx="5366543" cy="3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8174" y="342531"/>
            <a:ext cx="4131917" cy="1247730"/>
          </a:xfrm>
        </p:spPr>
        <p:txBody>
          <a:bodyPr>
            <a:normAutofit/>
          </a:bodyPr>
          <a:lstStyle/>
          <a:p>
            <a:r>
              <a:rPr lang="en-US" sz="5400" b="1" dirty="0"/>
              <a:t>warehouse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854"/>
            <a:ext cx="5257732" cy="3498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894854"/>
            <a:ext cx="6667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79372" y="4730821"/>
            <a:ext cx="6798367" cy="1815753"/>
          </a:xfrm>
        </p:spPr>
        <p:txBody>
          <a:bodyPr>
            <a:normAutofit/>
          </a:bodyPr>
          <a:lstStyle/>
          <a:p>
            <a:pPr algn="r"/>
            <a:r>
              <a:rPr lang="en-US" sz="8000" dirty="0"/>
              <a:t>machete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2" y="543545"/>
            <a:ext cx="7939766" cy="37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9391" y="153688"/>
            <a:ext cx="4028109" cy="1237790"/>
          </a:xfrm>
        </p:spPr>
        <p:txBody>
          <a:bodyPr>
            <a:normAutofit/>
          </a:bodyPr>
          <a:lstStyle/>
          <a:p>
            <a:r>
              <a:rPr lang="en-US" sz="5400" b="1" dirty="0"/>
              <a:t>buddy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358" y="1391478"/>
            <a:ext cx="5662896" cy="4518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" y="2274326"/>
            <a:ext cx="5870713" cy="27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83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7374" y="145774"/>
            <a:ext cx="2981738" cy="1162326"/>
          </a:xfrm>
        </p:spPr>
        <p:txBody>
          <a:bodyPr>
            <a:normAutofit/>
          </a:bodyPr>
          <a:lstStyle/>
          <a:p>
            <a:r>
              <a:rPr lang="en-US" sz="5400" b="1" dirty="0"/>
              <a:t>roll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6" y="1590261"/>
            <a:ext cx="5715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252" y="2095914"/>
            <a:ext cx="6082748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87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5252" y="393884"/>
            <a:ext cx="3400287" cy="1146681"/>
          </a:xfrm>
        </p:spPr>
        <p:txBody>
          <a:bodyPr>
            <a:normAutofit/>
          </a:bodyPr>
          <a:lstStyle/>
          <a:p>
            <a:r>
              <a:rPr lang="en-US" sz="5400" b="1" dirty="0"/>
              <a:t>dangle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46" y="1434548"/>
            <a:ext cx="291084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4" y="2643395"/>
            <a:ext cx="7593304" cy="19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50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65" y="583096"/>
            <a:ext cx="6742335" cy="53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04" y="1136904"/>
            <a:ext cx="6870192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1" y="751508"/>
            <a:ext cx="8872330" cy="49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08" y="662608"/>
            <a:ext cx="8118614" cy="541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32" y="1397691"/>
            <a:ext cx="8968801" cy="22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3632"/>
            <a:ext cx="9170504" cy="43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96" y="1075497"/>
            <a:ext cx="8887458" cy="33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8766" y="914399"/>
            <a:ext cx="5059016" cy="2048933"/>
          </a:xfrm>
        </p:spPr>
        <p:txBody>
          <a:bodyPr>
            <a:normAutofit lnSpcReduction="10000"/>
          </a:bodyPr>
          <a:lstStyle/>
          <a:p>
            <a:r>
              <a:rPr lang="en-US" sz="6600" dirty="0"/>
              <a:t>  overwhelm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055" r="26055"/>
          <a:stretch>
            <a:fillRect/>
          </a:stretch>
        </p:blipFill>
        <p:spPr>
          <a:xfrm>
            <a:off x="989012" y="914399"/>
            <a:ext cx="3861284" cy="5380655"/>
          </a:xfr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86" y="2476499"/>
            <a:ext cx="5508764" cy="36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0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387626"/>
            <a:ext cx="4397403" cy="59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26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7" y="357601"/>
            <a:ext cx="8782592" cy="58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5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84317" y="539018"/>
            <a:ext cx="48141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Good Job!!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9" y="1139182"/>
            <a:ext cx="5161722" cy="51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4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6135" y="1239814"/>
            <a:ext cx="4591326" cy="1251595"/>
          </a:xfrm>
        </p:spPr>
        <p:txBody>
          <a:bodyPr>
            <a:normAutofit/>
          </a:bodyPr>
          <a:lstStyle/>
          <a:p>
            <a:r>
              <a:rPr lang="en-US" sz="5400" dirty="0"/>
              <a:t> wholesaler</a:t>
            </a:r>
          </a:p>
          <a:p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75" y="3699564"/>
            <a:ext cx="10626450" cy="26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9669" y="471187"/>
            <a:ext cx="4484757" cy="2048933"/>
          </a:xfrm>
        </p:spPr>
        <p:txBody>
          <a:bodyPr>
            <a:normAutofit/>
          </a:bodyPr>
          <a:lstStyle/>
          <a:p>
            <a:r>
              <a:rPr lang="en-US" sz="5400" dirty="0"/>
              <a:t>warehouse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3" y="2212906"/>
            <a:ext cx="6385270" cy="424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9079" y="4831153"/>
            <a:ext cx="2991678" cy="1264847"/>
          </a:xfrm>
        </p:spPr>
        <p:txBody>
          <a:bodyPr>
            <a:normAutofit/>
          </a:bodyPr>
          <a:lstStyle/>
          <a:p>
            <a:r>
              <a:rPr lang="en-US" sz="4800" dirty="0"/>
              <a:t>chomp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8" y="303142"/>
            <a:ext cx="5854976" cy="39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53657" y="957653"/>
            <a:ext cx="1915491" cy="924156"/>
          </a:xfrm>
        </p:spPr>
        <p:txBody>
          <a:bodyPr>
            <a:normAutofit/>
          </a:bodyPr>
          <a:lstStyle/>
          <a:p>
            <a:r>
              <a:rPr lang="en-US" sz="4400" dirty="0"/>
              <a:t>lean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1421"/>
            <a:ext cx="8766865" cy="49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65" y="1635722"/>
            <a:ext cx="2679700" cy="1253251"/>
          </a:xfrm>
        </p:spPr>
        <p:txBody>
          <a:bodyPr>
            <a:normAutofit/>
          </a:bodyPr>
          <a:lstStyle/>
          <a:p>
            <a:r>
              <a:rPr lang="en-US" sz="5400" dirty="0"/>
              <a:t>buddy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91" y="918932"/>
            <a:ext cx="6894418" cy="55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4226" y="531376"/>
            <a:ext cx="3737113" cy="1376938"/>
          </a:xfrm>
        </p:spPr>
        <p:txBody>
          <a:bodyPr>
            <a:normAutofit/>
          </a:bodyPr>
          <a:lstStyle/>
          <a:p>
            <a:r>
              <a:rPr lang="en-US" sz="6000" dirty="0"/>
              <a:t>dock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2" y="2769704"/>
            <a:ext cx="9114142" cy="34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7691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256</TotalTime>
  <Words>34</Words>
  <Application>Microsoft Office PowerPoint</Application>
  <PresentationFormat>Widescreen</PresentationFormat>
  <Paragraphs>25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Comic Sans MS</vt:lpstr>
      <vt:lpstr>Wingdings 3</vt:lpstr>
      <vt:lpstr>Slice</vt:lpstr>
      <vt:lpstr>VocabularY!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</dc:title>
  <dc:creator>Andrew Haas</dc:creator>
  <cp:lastModifiedBy>Andrew Haas</cp:lastModifiedBy>
  <cp:revision>33</cp:revision>
  <dcterms:created xsi:type="dcterms:W3CDTF">2016-07-26T16:38:37Z</dcterms:created>
  <dcterms:modified xsi:type="dcterms:W3CDTF">2016-09-14T14:46:15Z</dcterms:modified>
</cp:coreProperties>
</file>