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1" r:id="rId10"/>
    <p:sldId id="270" r:id="rId11"/>
    <p:sldId id="271" r:id="rId12"/>
    <p:sldId id="293" r:id="rId13"/>
    <p:sldId id="269" r:id="rId14"/>
    <p:sldId id="272" r:id="rId15"/>
    <p:sldId id="292" r:id="rId16"/>
    <p:sldId id="273" r:id="rId17"/>
    <p:sldId id="277" r:id="rId18"/>
    <p:sldId id="280" r:id="rId19"/>
    <p:sldId id="288" r:id="rId20"/>
    <p:sldId id="289" r:id="rId21"/>
    <p:sldId id="286" r:id="rId22"/>
    <p:sldId id="287" r:id="rId23"/>
    <p:sldId id="285" r:id="rId24"/>
    <p:sldId id="29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VocabularY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!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81670" y="0"/>
            <a:ext cx="4293704" cy="1050604"/>
          </a:xfrm>
        </p:spPr>
        <p:txBody>
          <a:bodyPr>
            <a:normAutofit/>
          </a:bodyPr>
          <a:lstStyle/>
          <a:p>
            <a:r>
              <a:rPr lang="en-US" sz="6000" b="1" dirty="0"/>
              <a:t>blonde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901148"/>
            <a:ext cx="4354679" cy="5811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38" y="1669566"/>
            <a:ext cx="5484456" cy="420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1914" y="115587"/>
            <a:ext cx="4744278" cy="1275892"/>
          </a:xfrm>
        </p:spPr>
        <p:txBody>
          <a:bodyPr>
            <a:noAutofit/>
          </a:bodyPr>
          <a:lstStyle/>
          <a:p>
            <a:r>
              <a:rPr lang="en-US" sz="6600" b="1" dirty="0"/>
              <a:t>look</a:t>
            </a:r>
            <a:r>
              <a:rPr lang="en-US" sz="5400" dirty="0"/>
              <a:t> </a:t>
            </a:r>
            <a:r>
              <a:rPr lang="en-US" sz="6600" b="1" dirty="0"/>
              <a:t>alike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8301"/>
            <a:ext cx="6586330" cy="3709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698301"/>
            <a:ext cx="5181600" cy="34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9131" y="102334"/>
            <a:ext cx="8322364" cy="1474674"/>
          </a:xfrm>
        </p:spPr>
        <p:txBody>
          <a:bodyPr>
            <a:noAutofit/>
          </a:bodyPr>
          <a:lstStyle/>
          <a:p>
            <a:r>
              <a:rPr lang="en-US" sz="6000" b="1" dirty="0"/>
              <a:t>show somebody into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" y="1464571"/>
            <a:ext cx="6804992" cy="48171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786" y="1345370"/>
            <a:ext cx="3795840" cy="509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2073" y="128288"/>
            <a:ext cx="2898913" cy="1086671"/>
          </a:xfrm>
        </p:spPr>
        <p:txBody>
          <a:bodyPr>
            <a:normAutofit lnSpcReduction="10000"/>
          </a:bodyPr>
          <a:lstStyle/>
          <a:p>
            <a:r>
              <a:rPr lang="en-US" sz="6600" b="1" dirty="0"/>
              <a:t>cheek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19" y="1669490"/>
            <a:ext cx="5201027" cy="3962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077" y="1497288"/>
            <a:ext cx="5033614" cy="38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88295" y="0"/>
            <a:ext cx="5115339" cy="1162418"/>
          </a:xfrm>
        </p:spPr>
        <p:txBody>
          <a:bodyPr>
            <a:normAutofit/>
          </a:bodyPr>
          <a:lstStyle/>
          <a:p>
            <a:r>
              <a:rPr lang="en-US" sz="6600" b="1" dirty="0"/>
              <a:t>dimple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88" y="1170941"/>
            <a:ext cx="3811104" cy="51156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416" y="943501"/>
            <a:ext cx="4174437" cy="557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74435" y="169701"/>
            <a:ext cx="5378174" cy="1301290"/>
          </a:xfrm>
        </p:spPr>
        <p:txBody>
          <a:bodyPr>
            <a:normAutofit/>
          </a:bodyPr>
          <a:lstStyle/>
          <a:p>
            <a:r>
              <a:rPr lang="en-US" sz="6600" b="1" dirty="0"/>
              <a:t>freckle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95" y="2232494"/>
            <a:ext cx="5105753" cy="3402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764" y="2071711"/>
            <a:ext cx="4861646" cy="372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7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0452" y="263016"/>
            <a:ext cx="4569239" cy="1366999"/>
          </a:xfrm>
        </p:spPr>
        <p:txBody>
          <a:bodyPr>
            <a:normAutofit/>
          </a:bodyPr>
          <a:lstStyle/>
          <a:p>
            <a:r>
              <a:rPr lang="en-US" sz="6600" b="1" dirty="0"/>
              <a:t>devoted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096" y="1868272"/>
            <a:ext cx="4793311" cy="3652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9" y="1931273"/>
            <a:ext cx="6259928" cy="352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51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333" y="1046922"/>
            <a:ext cx="9162154" cy="516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56" y="795130"/>
            <a:ext cx="8113501" cy="540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06763"/>
            <a:ext cx="70104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936973" y="900944"/>
            <a:ext cx="4399723" cy="1404934"/>
          </a:xfrm>
        </p:spPr>
        <p:txBody>
          <a:bodyPr>
            <a:normAutofit/>
          </a:bodyPr>
          <a:lstStyle/>
          <a:p>
            <a:pPr algn="r"/>
            <a:r>
              <a:rPr lang="en-US" sz="8000" b="1" dirty="0"/>
              <a:t>dimple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51" y="457475"/>
            <a:ext cx="4447209" cy="596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339" y="344556"/>
            <a:ext cx="4570686" cy="609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3" y="874359"/>
            <a:ext cx="6463085" cy="49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191" y="536990"/>
            <a:ext cx="4221922" cy="566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8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557" y="1404523"/>
            <a:ext cx="5299627" cy="405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8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94" y="1809335"/>
            <a:ext cx="9795410" cy="4427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3443" y="265043"/>
            <a:ext cx="6979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Good Job!!</a:t>
            </a:r>
          </a:p>
        </p:txBody>
      </p:sp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4556" y="238539"/>
            <a:ext cx="5141843" cy="1245706"/>
          </a:xfrm>
        </p:spPr>
        <p:txBody>
          <a:bodyPr>
            <a:normAutofit/>
          </a:bodyPr>
          <a:lstStyle/>
          <a:p>
            <a:r>
              <a:rPr lang="en-US" sz="6600" dirty="0"/>
              <a:t>  </a:t>
            </a:r>
            <a:r>
              <a:rPr lang="en-US" sz="7200" b="1" dirty="0"/>
              <a:t>freckle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572" y="1651749"/>
            <a:ext cx="7812428" cy="520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4639" y="4234806"/>
            <a:ext cx="4591326" cy="1251595"/>
          </a:xfrm>
        </p:spPr>
        <p:txBody>
          <a:bodyPr>
            <a:normAutofit lnSpcReduction="10000"/>
          </a:bodyPr>
          <a:lstStyle/>
          <a:p>
            <a:r>
              <a:rPr lang="en-US" sz="5400" dirty="0"/>
              <a:t> </a:t>
            </a:r>
            <a:r>
              <a:rPr lang="en-US" sz="7200" b="1" dirty="0">
                <a:solidFill>
                  <a:srgbClr val="002060"/>
                </a:solidFill>
              </a:rPr>
              <a:t>blonde</a:t>
            </a:r>
          </a:p>
          <a:p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47" y="210590"/>
            <a:ext cx="4862235" cy="64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078" y="391675"/>
            <a:ext cx="4975087" cy="1291352"/>
          </a:xfrm>
        </p:spPr>
        <p:txBody>
          <a:bodyPr>
            <a:normAutofit/>
          </a:bodyPr>
          <a:lstStyle/>
          <a:p>
            <a:r>
              <a:rPr lang="en-US" sz="7200" b="1" dirty="0"/>
              <a:t>devoted</a:t>
            </a:r>
          </a:p>
          <a:p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078" y="2226367"/>
            <a:ext cx="5665924" cy="431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64558" y="874436"/>
            <a:ext cx="2991678" cy="1264847"/>
          </a:xfrm>
        </p:spPr>
        <p:txBody>
          <a:bodyPr>
            <a:normAutofit fontScale="92500"/>
          </a:bodyPr>
          <a:lstStyle/>
          <a:p>
            <a:r>
              <a:rPr lang="en-US" sz="7200" b="1" dirty="0"/>
              <a:t>cheek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20" y="503375"/>
            <a:ext cx="6799275" cy="52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2557" y="189027"/>
            <a:ext cx="5724939" cy="1242208"/>
          </a:xfrm>
        </p:spPr>
        <p:txBody>
          <a:bodyPr>
            <a:noAutofit/>
          </a:bodyPr>
          <a:lstStyle/>
          <a:p>
            <a:r>
              <a:rPr lang="en-US" sz="7200" b="1" dirty="0"/>
              <a:t>look alike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300" y="1630017"/>
            <a:ext cx="8844102" cy="498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287" y="5446643"/>
            <a:ext cx="8640417" cy="1179446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show somebody into</a:t>
            </a:r>
          </a:p>
          <a:p>
            <a:endParaRPr lang="en-US" sz="139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64" y="169173"/>
            <a:ext cx="70104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04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776" y="1968683"/>
            <a:ext cx="2804423" cy="2048933"/>
          </a:xfrm>
        </p:spPr>
        <p:txBody>
          <a:bodyPr>
            <a:normAutofit fontScale="92500"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3148" y="2209599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893472" y="1968682"/>
            <a:ext cx="2804423" cy="2048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left?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385</TotalTime>
  <Words>32</Words>
  <Application>Microsoft Office PowerPoint</Application>
  <PresentationFormat>Widescreen</PresentationFormat>
  <Paragraphs>19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Comic Sans MS</vt:lpstr>
      <vt:lpstr>Wingdings 3</vt:lpstr>
      <vt:lpstr>Slice</vt:lpstr>
      <vt:lpstr>VocabularY!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43</cp:revision>
  <dcterms:created xsi:type="dcterms:W3CDTF">2016-07-26T16:38:37Z</dcterms:created>
  <dcterms:modified xsi:type="dcterms:W3CDTF">2017-05-22T06:59:31Z</dcterms:modified>
</cp:coreProperties>
</file>