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91" r:id="rId8"/>
    <p:sldId id="270" r:id="rId9"/>
    <p:sldId id="271" r:id="rId10"/>
    <p:sldId id="293" r:id="rId11"/>
    <p:sldId id="269" r:id="rId12"/>
    <p:sldId id="297" r:id="rId13"/>
    <p:sldId id="277" r:id="rId14"/>
    <p:sldId id="280" r:id="rId15"/>
    <p:sldId id="288" r:id="rId16"/>
    <p:sldId id="289" r:id="rId17"/>
    <p:sldId id="286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91" y="460142"/>
            <a:ext cx="11615531" cy="1474674"/>
          </a:xfrm>
        </p:spPr>
        <p:txBody>
          <a:bodyPr>
            <a:noAutofit/>
          </a:bodyPr>
          <a:lstStyle/>
          <a:p>
            <a:r>
              <a:rPr lang="en-US" sz="7200" b="1" dirty="0"/>
              <a:t>block of flats/apartments</a:t>
            </a:r>
          </a:p>
        </p:txBody>
      </p:sp>
      <p:pic>
        <p:nvPicPr>
          <p:cNvPr id="3" name="Picture 2" descr="Block of flats by PeterTakacs on Deviant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5" y="2150889"/>
            <a:ext cx="5618922" cy="3732277"/>
          </a:xfrm>
          <a:prstGeom prst="rect">
            <a:avLst/>
          </a:prstGeom>
        </p:spPr>
      </p:pic>
      <p:pic>
        <p:nvPicPr>
          <p:cNvPr id="5" name="Picture 4" descr="File:Benkid77 Buckingham Palace 1 100809.JPG - Wikipedia, the fre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43" y="2068957"/>
            <a:ext cx="5194852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cottage</a:t>
            </a:r>
          </a:p>
        </p:txBody>
      </p:sp>
      <p:pic>
        <p:nvPicPr>
          <p:cNvPr id="3" name="Picture 2" descr="File:Hathaway Cottage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26366"/>
            <a:ext cx="5579165" cy="4245536"/>
          </a:xfrm>
          <a:prstGeom prst="rect">
            <a:avLst/>
          </a:prstGeom>
        </p:spPr>
      </p:pic>
      <p:pic>
        <p:nvPicPr>
          <p:cNvPr id="5" name="Picture 4" descr="File:BAKER BUNGALOW, SPEARFISH, LAWRENCE COUNTY, SD.jpg - Wikimedia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496" y="1815548"/>
            <a:ext cx="5960424" cy="38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0123" y="0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palace</a:t>
            </a:r>
          </a:p>
        </p:txBody>
      </p:sp>
      <p:pic>
        <p:nvPicPr>
          <p:cNvPr id="3" name="Picture 2" descr="File:Benkid77 Buckingham Palace 1 100809.JPG - Wikipedia, the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1" y="1842051"/>
            <a:ext cx="5804451" cy="4353339"/>
          </a:xfrm>
          <a:prstGeom prst="rect">
            <a:avLst/>
          </a:prstGeom>
        </p:spPr>
      </p:pic>
      <p:pic>
        <p:nvPicPr>
          <p:cNvPr id="5" name="Picture 4" descr="File:Rieten dak old farmhouse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1842051"/>
            <a:ext cx="5560611" cy="41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Rieten dak old farmhouse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8" y="693825"/>
            <a:ext cx="7673010" cy="57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AKER BUNGALOW, SPEARFISH, LAWRENCE COUNTY, SD.jpg - Wikim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4" y="666280"/>
            <a:ext cx="7828980" cy="50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enkid77 Buckingham Palace 1 100809.JPG - Wikipedia, the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2" y="346175"/>
            <a:ext cx="8044069" cy="60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Block of flats by PeterTakacs on Deviant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5" y="794428"/>
            <a:ext cx="7301947" cy="48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Hathaway Cottage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3" y="605946"/>
            <a:ext cx="6507480" cy="49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864365">
            <a:off x="7235685" y="3768778"/>
            <a:ext cx="5499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Good Job!!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FCD72-D7F5-41CF-A222-420575ED6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4" y="149085"/>
            <a:ext cx="6513445" cy="65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76732" y="252103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palace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 descr="File:Benkid77 Buckingham Palace 1 100809.JPG - Wikipedia, the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361660"/>
            <a:ext cx="7169426" cy="53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1374" y="351919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cottage</a:t>
            </a:r>
          </a:p>
          <a:p>
            <a:endParaRPr lang="en-US" sz="5400" dirty="0"/>
          </a:p>
        </p:txBody>
      </p:sp>
      <p:pic>
        <p:nvPicPr>
          <p:cNvPr id="2" name="Picture 1" descr="File:Hathaway Cottage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4" y="1639616"/>
            <a:ext cx="6507480" cy="49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03" y="245902"/>
            <a:ext cx="7182679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bungalow</a:t>
            </a:r>
          </a:p>
          <a:p>
            <a:endParaRPr lang="en-US" sz="5400" dirty="0"/>
          </a:p>
        </p:txBody>
      </p:sp>
      <p:pic>
        <p:nvPicPr>
          <p:cNvPr id="2" name="Picture 1" descr="File:BAKER BUNGALOW, SPEARFISH, LAWRENCE COUNTY, SD.jpg - Wikim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97" y="1824824"/>
            <a:ext cx="7245884" cy="47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6255026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farmhouse</a:t>
            </a:r>
          </a:p>
          <a:p>
            <a:endParaRPr lang="en-US" sz="5400" dirty="0"/>
          </a:p>
        </p:txBody>
      </p:sp>
      <p:pic>
        <p:nvPicPr>
          <p:cNvPr id="2" name="Picture 1" descr="File:Rieten dak old farmhouse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374" y="182880"/>
            <a:ext cx="6771959" cy="50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060" y="503374"/>
            <a:ext cx="11820940" cy="1264847"/>
          </a:xfrm>
        </p:spPr>
        <p:txBody>
          <a:bodyPr>
            <a:noAutofit/>
          </a:bodyPr>
          <a:lstStyle/>
          <a:p>
            <a:r>
              <a:rPr lang="en-US" sz="7200" b="1" dirty="0"/>
              <a:t>block of flats/apartments</a:t>
            </a:r>
          </a:p>
        </p:txBody>
      </p:sp>
      <p:pic>
        <p:nvPicPr>
          <p:cNvPr id="2" name="Picture 1" descr="Block of flats by PeterTakacs on Deviant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2240942"/>
            <a:ext cx="6500854" cy="43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0"/>
            <a:ext cx="7381461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bungalow</a:t>
            </a:r>
          </a:p>
        </p:txBody>
      </p:sp>
      <p:pic>
        <p:nvPicPr>
          <p:cNvPr id="3" name="Picture 2" descr="File:BAKER BUNGALOW, SPEARFISH, LAWRENCE COUNTY, SD.jpg - Wikim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2" y="2084262"/>
            <a:ext cx="5523103" cy="3593295"/>
          </a:xfrm>
          <a:prstGeom prst="rect">
            <a:avLst/>
          </a:prstGeom>
        </p:spPr>
      </p:pic>
      <p:pic>
        <p:nvPicPr>
          <p:cNvPr id="5" name="Picture 4" descr="File:Benkid77 Buckingham Palace 1 100809.JPG - Wikipedia, the fre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3" y="1881807"/>
            <a:ext cx="5804451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40" y="208352"/>
            <a:ext cx="7752522" cy="1275892"/>
          </a:xfrm>
        </p:spPr>
        <p:txBody>
          <a:bodyPr>
            <a:noAutofit/>
          </a:bodyPr>
          <a:lstStyle/>
          <a:p>
            <a:r>
              <a:rPr lang="en-US" sz="6600" b="1" dirty="0"/>
              <a:t>farmhouse</a:t>
            </a:r>
          </a:p>
        </p:txBody>
      </p:sp>
      <p:pic>
        <p:nvPicPr>
          <p:cNvPr id="3" name="Picture 2" descr="File:Rieten dak old farmhouse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2019043"/>
            <a:ext cx="5560611" cy="4170458"/>
          </a:xfrm>
          <a:prstGeom prst="rect">
            <a:avLst/>
          </a:prstGeom>
        </p:spPr>
      </p:pic>
      <p:pic>
        <p:nvPicPr>
          <p:cNvPr id="5" name="Picture 4" descr="File:Hathaway Cottage.jpg - Wikipedia, the free encyclo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66" y="2019043"/>
            <a:ext cx="5480504" cy="41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504</TotalTime>
  <Words>30</Words>
  <Application>Microsoft Office PowerPoint</Application>
  <PresentationFormat>Widescreen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Comic Sans MS</vt:lpstr>
      <vt:lpstr>Wingdings 3</vt:lpstr>
      <vt:lpstr>Slice</vt:lpstr>
      <vt:lpstr>VocabularY!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61</cp:revision>
  <dcterms:created xsi:type="dcterms:W3CDTF">2016-07-26T16:38:37Z</dcterms:created>
  <dcterms:modified xsi:type="dcterms:W3CDTF">2017-10-16T07:06:13Z</dcterms:modified>
</cp:coreProperties>
</file>