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3" r:id="rId2"/>
    <p:sldId id="277" r:id="rId3"/>
    <p:sldId id="280" r:id="rId4"/>
    <p:sldId id="288" r:id="rId5"/>
    <p:sldId id="289" r:id="rId6"/>
    <p:sldId id="286" r:id="rId7"/>
    <p:sldId id="287" r:id="rId8"/>
    <p:sldId id="285" r:id="rId9"/>
    <p:sldId id="305" r:id="rId10"/>
    <p:sldId id="306" r:id="rId11"/>
    <p:sldId id="307" r:id="rId12"/>
    <p:sldId id="308" r:id="rId13"/>
    <p:sldId id="30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97016">
            <a:off x="52232" y="1750940"/>
            <a:ext cx="8685531" cy="2971801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err="1">
                <a:solidFill>
                  <a:srgbClr val="FFC000"/>
                </a:solidFill>
                <a:latin typeface="Mistral" panose="03090702030407020403" pitchFamily="66" charset="0"/>
              </a:rPr>
              <a:t>VocabularY</a:t>
            </a:r>
            <a:r>
              <a:rPr lang="en-US" sz="12000" b="1" dirty="0">
                <a:solidFill>
                  <a:srgbClr val="FFC000"/>
                </a:solidFill>
                <a:latin typeface="Mistral" panose="03090702030407020403" pitchFamily="66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93684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de name ru11 description rachael ray s whistling tea kett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8" y="578539"/>
            <a:ext cx="6188765" cy="57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Fagor washing machine front FF6314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6" y="135382"/>
            <a:ext cx="5022574" cy="65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sung is launching a new line of canister vacuums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0" y="164401"/>
            <a:ext cx="6323809" cy="6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120133">
            <a:off x="6449674" y="1358587"/>
            <a:ext cx="6326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rgbClr val="FFC000"/>
                </a:solidFill>
                <a:latin typeface="Mistral" panose="03090702030407020403" pitchFamily="66" charset="0"/>
              </a:rPr>
              <a:t>Good Job!!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589721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ible Entertainment: Types of Ove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317776"/>
            <a:ext cx="5827643" cy="62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chenAid® 5-Speed Hand Mixer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455958"/>
            <a:ext cx="5954782" cy="59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pan by pipo - Metallic cooking pot with top, with shadows, highlight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69" y="471644"/>
            <a:ext cx="9520661" cy="59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 up One Clean Black Frying Pan on a Sky Blue Gradient 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3" y="169164"/>
            <a:ext cx="10058400" cy="66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art toaster: the iToaster, Windows Toaster 8, and Google Toas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3" y="430074"/>
            <a:ext cx="6409911" cy="62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Kitchen Sink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35" y="487017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-commercial-dishwasher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18" y="231507"/>
            <a:ext cx="6463748" cy="64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iron by hatalar205 - A simple iron clip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4" y="388476"/>
            <a:ext cx="9433344" cy="5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506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501</TotalTime>
  <Words>5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Mistral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56</cp:revision>
  <dcterms:created xsi:type="dcterms:W3CDTF">2016-07-26T16:38:37Z</dcterms:created>
  <dcterms:modified xsi:type="dcterms:W3CDTF">2016-10-13T09:21:44Z</dcterms:modified>
</cp:coreProperties>
</file>