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8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302" r:id="rId5"/>
    <p:sldId id="260" r:id="rId6"/>
    <p:sldId id="261" r:id="rId7"/>
    <p:sldId id="258" r:id="rId8"/>
    <p:sldId id="262" r:id="rId9"/>
    <p:sldId id="291" r:id="rId10"/>
    <p:sldId id="270" r:id="rId11"/>
    <p:sldId id="271" r:id="rId12"/>
    <p:sldId id="269" r:id="rId13"/>
    <p:sldId id="297" r:id="rId14"/>
    <p:sldId id="293" r:id="rId15"/>
    <p:sldId id="272" r:id="rId16"/>
    <p:sldId id="292" r:id="rId17"/>
    <p:sldId id="277" r:id="rId18"/>
    <p:sldId id="280" r:id="rId19"/>
    <p:sldId id="288" r:id="rId20"/>
    <p:sldId id="289" r:id="rId21"/>
    <p:sldId id="286" r:id="rId22"/>
    <p:sldId id="287" r:id="rId23"/>
    <p:sldId id="285" r:id="rId24"/>
    <p:sldId id="29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0834" y="0"/>
            <a:ext cx="8499681" cy="2040835"/>
          </a:xfrm>
        </p:spPr>
        <p:txBody>
          <a:bodyPr>
            <a:normAutofit/>
          </a:bodyPr>
          <a:lstStyle/>
          <a:p>
            <a:pPr algn="ctr"/>
            <a:r>
              <a:rPr lang="en-US" sz="12000" b="1" dirty="0" err="1">
                <a:solidFill>
                  <a:srgbClr val="00206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VocabularY</a:t>
            </a:r>
            <a:r>
              <a:rPr lang="en-US" sz="12000" b="1" dirty="0">
                <a:solidFill>
                  <a:srgbClr val="00206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!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5983" y="0"/>
            <a:ext cx="5049078" cy="1669774"/>
          </a:xfrm>
        </p:spPr>
        <p:txBody>
          <a:bodyPr>
            <a:noAutofit/>
          </a:bodyPr>
          <a:lstStyle/>
          <a:p>
            <a:r>
              <a:rPr lang="en-US" sz="8800" b="1" dirty="0"/>
              <a:t>elevator</a:t>
            </a:r>
          </a:p>
        </p:txBody>
      </p:sp>
      <p:pic>
        <p:nvPicPr>
          <p:cNvPr id="3" name="Picture 2" descr="File:Ponderosa elevator.JPG - Wikipedia, the free encyclo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10" y="145774"/>
            <a:ext cx="3238526" cy="6553200"/>
          </a:xfrm>
          <a:prstGeom prst="rect">
            <a:avLst/>
          </a:prstGeom>
        </p:spPr>
      </p:pic>
      <p:pic>
        <p:nvPicPr>
          <p:cNvPr id="5" name="Picture 4" descr="Bom, para minha escolha, peguei uma mãe coruja que todo mundo conhece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548" y="1656522"/>
            <a:ext cx="5473148" cy="500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7130" y="208352"/>
            <a:ext cx="5367132" cy="1275892"/>
          </a:xfrm>
        </p:spPr>
        <p:txBody>
          <a:bodyPr>
            <a:noAutofit/>
          </a:bodyPr>
          <a:lstStyle/>
          <a:p>
            <a:r>
              <a:rPr lang="en-US" sz="6600" b="1" dirty="0"/>
              <a:t>sign</a:t>
            </a:r>
          </a:p>
        </p:txBody>
      </p:sp>
      <p:pic>
        <p:nvPicPr>
          <p:cNvPr id="3" name="Picture 2" descr="... to adding sign language because of the expressive nature of the signs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1484244"/>
            <a:ext cx="5968448" cy="4774758"/>
          </a:xfrm>
          <a:prstGeom prst="rect">
            <a:avLst/>
          </a:prstGeom>
        </p:spPr>
      </p:pic>
      <p:pic>
        <p:nvPicPr>
          <p:cNvPr id="5" name="Picture 4" descr="FACTS | angelrev666 Blo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516" y="1484244"/>
            <a:ext cx="5613953" cy="484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5516" y="0"/>
            <a:ext cx="7103164" cy="1815548"/>
          </a:xfrm>
        </p:spPr>
        <p:txBody>
          <a:bodyPr>
            <a:normAutofit/>
          </a:bodyPr>
          <a:lstStyle/>
          <a:p>
            <a:r>
              <a:rPr lang="en-US" sz="8800" b="1" dirty="0"/>
              <a:t>deaf</a:t>
            </a:r>
          </a:p>
        </p:txBody>
      </p:sp>
      <p:pic>
        <p:nvPicPr>
          <p:cNvPr id="3" name="Picture 2" descr="Deaf Culture I: Overview - Jesus Is Ris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687" y="1188178"/>
            <a:ext cx="5364993" cy="5669822"/>
          </a:xfrm>
          <a:prstGeom prst="rect">
            <a:avLst/>
          </a:prstGeom>
        </p:spPr>
      </p:pic>
      <p:pic>
        <p:nvPicPr>
          <p:cNvPr id="5" name="Picture 4" descr="How black people knock on doors - YouTu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" y="1883691"/>
            <a:ext cx="6281531" cy="471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0940" y="143290"/>
            <a:ext cx="5645426" cy="1477952"/>
          </a:xfrm>
        </p:spPr>
        <p:txBody>
          <a:bodyPr>
            <a:normAutofit/>
          </a:bodyPr>
          <a:lstStyle/>
          <a:p>
            <a:r>
              <a:rPr lang="en-US" sz="8800" b="1" dirty="0"/>
              <a:t>bother</a:t>
            </a:r>
          </a:p>
        </p:txBody>
      </p:sp>
      <p:pic>
        <p:nvPicPr>
          <p:cNvPr id="3" name="Picture 2" descr="Bothering Bothering ethan ii by flaso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429" y="1745976"/>
            <a:ext cx="7009571" cy="4619211"/>
          </a:xfrm>
          <a:prstGeom prst="rect">
            <a:avLst/>
          </a:prstGeom>
        </p:spPr>
      </p:pic>
      <p:pic>
        <p:nvPicPr>
          <p:cNvPr id="5" name="Picture 4" descr="File:Ponderosa elevator.JPG - Wikipedia, the free encyclopedi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27" y="143290"/>
            <a:ext cx="3238526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1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8817" y="128838"/>
            <a:ext cx="5499652" cy="1474674"/>
          </a:xfrm>
        </p:spPr>
        <p:txBody>
          <a:bodyPr>
            <a:noAutofit/>
          </a:bodyPr>
          <a:lstStyle/>
          <a:p>
            <a:r>
              <a:rPr lang="en-US" sz="8800" b="1" dirty="0"/>
              <a:t>excited</a:t>
            </a:r>
          </a:p>
        </p:txBody>
      </p:sp>
      <p:pic>
        <p:nvPicPr>
          <p:cNvPr id="3" name="Picture 2" descr="Deaf Culture I: Overview - Jesus Is Ris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687" y="1188178"/>
            <a:ext cx="5364993" cy="5669822"/>
          </a:xfrm>
          <a:prstGeom prst="rect">
            <a:avLst/>
          </a:prstGeom>
        </p:spPr>
      </p:pic>
      <p:pic>
        <p:nvPicPr>
          <p:cNvPr id="5" name="Picture 4" descr="Bom, para minha escolha, peguei uma mãe coruja que todo mundo conhece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17" y="1519123"/>
            <a:ext cx="5473148" cy="500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5897" y="-1"/>
            <a:ext cx="5267738" cy="1616765"/>
          </a:xfrm>
        </p:spPr>
        <p:txBody>
          <a:bodyPr>
            <a:normAutofit/>
          </a:bodyPr>
          <a:lstStyle/>
          <a:p>
            <a:r>
              <a:rPr lang="en-US" sz="8800" b="1" dirty="0"/>
              <a:t>stop by</a:t>
            </a:r>
          </a:p>
        </p:txBody>
      </p:sp>
      <p:pic>
        <p:nvPicPr>
          <p:cNvPr id="3" name="Picture 2" descr="FACTS | angelrev666 Blo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46" y="1736035"/>
            <a:ext cx="5613953" cy="4840475"/>
          </a:xfrm>
          <a:prstGeom prst="rect">
            <a:avLst/>
          </a:prstGeom>
        </p:spPr>
      </p:pic>
      <p:pic>
        <p:nvPicPr>
          <p:cNvPr id="5" name="Picture 4" descr="How black people knock on doors - YouTu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965" y="1881809"/>
            <a:ext cx="6085035" cy="456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0123" y="169701"/>
            <a:ext cx="5762486" cy="1566334"/>
          </a:xfrm>
        </p:spPr>
        <p:txBody>
          <a:bodyPr>
            <a:normAutofit/>
          </a:bodyPr>
          <a:lstStyle/>
          <a:p>
            <a:r>
              <a:rPr lang="en-US" sz="8800" b="1" dirty="0"/>
              <a:t>find out</a:t>
            </a:r>
          </a:p>
        </p:txBody>
      </p:sp>
      <p:pic>
        <p:nvPicPr>
          <p:cNvPr id="3" name="Picture 2" descr="FACTS | angelrev666 Blo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42" y="1745976"/>
            <a:ext cx="5014531" cy="4323640"/>
          </a:xfrm>
          <a:prstGeom prst="rect">
            <a:avLst/>
          </a:prstGeom>
        </p:spPr>
      </p:pic>
      <p:pic>
        <p:nvPicPr>
          <p:cNvPr id="5" name="Picture 4" descr="Bothering Bothering ethan ii by flaso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953" y="1745976"/>
            <a:ext cx="6561047" cy="432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7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Bothering Bothering ethan ii by flaso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43" y="487020"/>
            <a:ext cx="8410978" cy="55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CTS | angelrev666 Blo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073" y="510166"/>
            <a:ext cx="6647623" cy="573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black people knock on doors - YouTub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83" y="1015506"/>
            <a:ext cx="7275444" cy="54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115340" y="1033981"/>
            <a:ext cx="5950226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/>
              <a:t>elevator</a:t>
            </a:r>
          </a:p>
          <a:p>
            <a:pPr algn="r"/>
            <a:endParaRPr lang="en-US" sz="8000" b="1" dirty="0"/>
          </a:p>
        </p:txBody>
      </p:sp>
      <p:pic>
        <p:nvPicPr>
          <p:cNvPr id="2" name="Picture 1" descr="File:Ponderosa elevator.JPG - Wikipedia, the free encyclo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10" y="145774"/>
            <a:ext cx="3238526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Ponderosa elevator.JPG - Wikipedia, the free encyclo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371" y="169795"/>
            <a:ext cx="3238526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Deaf Culture I: Overview - Jesus Is Ris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148" y="300281"/>
            <a:ext cx="5860311" cy="619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, para minha escolha, peguei uma mãe coruja que todo mundo conhec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772" y="300652"/>
            <a:ext cx="6573079" cy="601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8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. to adding sign language because of the expressive nature of the signs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123246"/>
            <a:ext cx="8269356" cy="661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8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3" y="217312"/>
            <a:ext cx="9409044" cy="64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1547" y="4513103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>
                <a:solidFill>
                  <a:srgbClr val="002060"/>
                </a:solidFill>
              </a:rPr>
              <a:t>sign</a:t>
            </a:r>
          </a:p>
          <a:p>
            <a:endParaRPr lang="en-US" sz="5400" dirty="0"/>
          </a:p>
        </p:txBody>
      </p:sp>
      <p:pic>
        <p:nvPicPr>
          <p:cNvPr id="2" name="Picture 1" descr="... to adding sign language because of the expressive nature of the signs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661" y="259080"/>
            <a:ext cx="8163339" cy="653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91130" y="1451850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excited</a:t>
            </a:r>
          </a:p>
          <a:p>
            <a:endParaRPr lang="en-US" sz="5400" dirty="0"/>
          </a:p>
        </p:txBody>
      </p:sp>
      <p:pic>
        <p:nvPicPr>
          <p:cNvPr id="2" name="Picture 1" descr="Bom, para minha escolha, peguei uma mãe coruja que todo mundo conhec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9" y="439368"/>
            <a:ext cx="5933661" cy="54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9183" y="4023089"/>
            <a:ext cx="5425661" cy="159615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deaf</a:t>
            </a:r>
          </a:p>
          <a:p>
            <a:endParaRPr lang="en-US" sz="5400" dirty="0"/>
          </a:p>
        </p:txBody>
      </p:sp>
      <p:pic>
        <p:nvPicPr>
          <p:cNvPr id="2" name="Picture 1" descr="Deaf Culture I: Overview - Jesus Is Ris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63" y="631587"/>
            <a:ext cx="5364993" cy="566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-164917"/>
            <a:ext cx="9223513" cy="1264847"/>
          </a:xfrm>
        </p:spPr>
        <p:txBody>
          <a:bodyPr>
            <a:noAutofit/>
          </a:bodyPr>
          <a:lstStyle/>
          <a:p>
            <a:r>
              <a:rPr lang="en-US" sz="8800" b="1" dirty="0"/>
              <a:t>bother</a:t>
            </a:r>
          </a:p>
        </p:txBody>
      </p:sp>
      <p:pic>
        <p:nvPicPr>
          <p:cNvPr id="2" name="Picture 1" descr="Bothering Bothering ethan ii by flaso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836" y="1195247"/>
            <a:ext cx="8348040" cy="550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5688" y="145772"/>
            <a:ext cx="4731025" cy="1895061"/>
          </a:xfrm>
        </p:spPr>
        <p:txBody>
          <a:bodyPr>
            <a:normAutofit/>
          </a:bodyPr>
          <a:lstStyle/>
          <a:p>
            <a:r>
              <a:rPr lang="en-US" sz="6600" dirty="0"/>
              <a:t>  </a:t>
            </a:r>
            <a:r>
              <a:rPr lang="en-US" sz="8800" b="1" dirty="0"/>
              <a:t>find out</a:t>
            </a:r>
          </a:p>
        </p:txBody>
      </p:sp>
      <p:pic>
        <p:nvPicPr>
          <p:cNvPr id="2" name="Picture 1" descr="FACTS | angelrev666 Blo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26" y="1225429"/>
            <a:ext cx="6197048" cy="53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539" y="136018"/>
            <a:ext cx="9117496" cy="1785547"/>
          </a:xfrm>
        </p:spPr>
        <p:txBody>
          <a:bodyPr>
            <a:noAutofit/>
          </a:bodyPr>
          <a:lstStyle/>
          <a:p>
            <a:r>
              <a:rPr lang="en-US" sz="8800" b="1" dirty="0"/>
              <a:t>stop by</a:t>
            </a:r>
          </a:p>
        </p:txBody>
      </p:sp>
      <p:pic>
        <p:nvPicPr>
          <p:cNvPr id="2" name="Picture 1" descr="How black people knock on doors - YouTub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287" y="1515717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776" y="1968683"/>
            <a:ext cx="2804423" cy="2048933"/>
          </a:xfrm>
        </p:spPr>
        <p:txBody>
          <a:bodyPr>
            <a:normAutofit fontScale="92500"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right?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3148" y="2209599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893472" y="1968682"/>
            <a:ext cx="2804423" cy="2048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left?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523</TotalTime>
  <Words>28</Words>
  <Application>Microsoft Office PowerPoint</Application>
  <PresentationFormat>Widescreen</PresentationFormat>
  <Paragraphs>18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Microsoft Himalaya</vt:lpstr>
      <vt:lpstr>Wingdings 3</vt:lpstr>
      <vt:lpstr>Slice</vt:lpstr>
      <vt:lpstr>VocabularY!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64</cp:revision>
  <dcterms:created xsi:type="dcterms:W3CDTF">2016-07-26T16:38:37Z</dcterms:created>
  <dcterms:modified xsi:type="dcterms:W3CDTF">2016-10-13T10:04:04Z</dcterms:modified>
</cp:coreProperties>
</file>