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forms_of_the_United_States_Marine_Corps" TargetMode="External"/><Relationship Id="rId7" Type="http://schemas.openxmlformats.org/officeDocument/2006/relationships/hyperlink" Target="http://www.shutterstock.com/s/man+tie/search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www.newgrounds.com/bbs/topic/1202770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tim.com/drawing/view/drawing_id/4032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bhub.com.au/hubbub-blog/shoelace-tying-techniques/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nswingmedia.com/animation/projects/a-gift-for-kathryn/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shutterstock.com/s/man+tie/search.html" TargetMode="External"/><Relationship Id="rId7" Type="http://schemas.openxmlformats.org/officeDocument/2006/relationships/hyperlink" Target="https://en.wikipedia.org/wiki/Uniforms_of_the_United_States_Marine_Corp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bubhub.com.au/hubbub-blog/shoelace-tying-techniques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://www.newgrounds.com/bbs/topic/120277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swingmedia.com/animation/projects/a-gift-for-kathryn/" TargetMode="External"/><Relationship Id="rId7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teacher.org/daily/6-questions-tackle-managing-classroom-procedures/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tim.com/drawing/view/drawing_id/4032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forms_of_the_United_States_Marine_Corp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grounds.com/bbs/topic/1202770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forms_of_the_United_States_Marine_Corp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grounds.com/bbs/topic/1202770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/man+tie/search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bhub.com.au/hubbub-blog/shoelace-tying-techniques/" TargetMode="Externa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swingmedia.com/animation/projects/a-gift-for-kathry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rditone/school-unifor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swingmedia.com/animation/projects/a-gift-for-kathry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acher.org/daily/6-questions-tackle-managing-classroom-procedures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tim.com/drawing/view/drawing_id/4032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/man+tie/search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bhub.com.au/hubbub-blog/shoelace-tying-techniques/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mtim.com/drawing/view/drawing_id/40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7E6A-6F0D-4C96-8905-4F1CECA1E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53717-0F80-48CE-B41E-04FB7BE8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   badge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20A0D-D34C-4456-975A-E95EB5E70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344813" y="132521"/>
            <a:ext cx="3962144" cy="6592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50B39-6607-4FB9-AACE-CB7BDA9466A7}"/>
              </a:ext>
            </a:extLst>
          </p:cNvPr>
          <p:cNvSpPr/>
          <p:nvPr/>
        </p:nvSpPr>
        <p:spPr>
          <a:xfrm>
            <a:off x="2345636" y="2941983"/>
            <a:ext cx="808382" cy="8083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6FD3C-03EF-4AA8-BF77-10D7370BB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8229856" y="132521"/>
            <a:ext cx="3962144" cy="6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uniform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5C33D-B16E-4DFF-919E-3AE474DA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582" y="785940"/>
            <a:ext cx="3918002" cy="2980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7986E-0927-45A7-8FA9-3F03F4565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383" y="3981596"/>
            <a:ext cx="3962401" cy="272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CDA6C-7415-4698-99EF-A21DE0ED99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0511"/>
          <a:stretch/>
        </p:blipFill>
        <p:spPr>
          <a:xfrm>
            <a:off x="7141262" y="1478083"/>
            <a:ext cx="4896355" cy="4576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438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hand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FC4B9-C8E4-48AC-AE6F-BC3DEC71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8035" y="2311875"/>
            <a:ext cx="5754211" cy="4135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2C8D4-B5D0-4420-99BD-7F4BAD86A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754" y="2413510"/>
            <a:ext cx="5998300" cy="36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   blazer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8F5DB-58D8-43E4-AA56-B0AB25D66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7852171" y="633959"/>
            <a:ext cx="3659508" cy="6089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76BD35-1618-42B2-8B6A-CE3D52120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100" r="10460"/>
          <a:stretch/>
        </p:blipFill>
        <p:spPr>
          <a:xfrm>
            <a:off x="150234" y="1834166"/>
            <a:ext cx="5044618" cy="46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 tie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2BBF7-EA57-402A-BE0A-EB3D2E3C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511"/>
          <a:stretch/>
        </p:blipFill>
        <p:spPr>
          <a:xfrm>
            <a:off x="163486" y="181097"/>
            <a:ext cx="3600131" cy="3364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DF02-81FA-42C2-AA0A-F1ADBF74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487" y="3686858"/>
            <a:ext cx="4872340" cy="2998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EC1B2-444B-4F47-B037-AB8893AE0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20187" y="146309"/>
            <a:ext cx="4437737" cy="337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4839F-69A6-4ED2-84A1-E01290ECA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43431" y="3593927"/>
            <a:ext cx="4488026" cy="30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 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62096-393F-455E-B4B7-6213D858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4776" y="138432"/>
            <a:ext cx="4542621" cy="3386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C4833-4E0F-48EF-97F0-137C52EE4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64776" y="3690208"/>
            <a:ext cx="4542621" cy="3029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AD25E-5A23-4ED7-9AD4-1584FD19E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343" r="22560"/>
          <a:stretch/>
        </p:blipFill>
        <p:spPr>
          <a:xfrm>
            <a:off x="344813" y="132521"/>
            <a:ext cx="3962144" cy="6592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56C5-1F74-453C-8AE4-0C2F9AC1AE71}"/>
              </a:ext>
            </a:extLst>
          </p:cNvPr>
          <p:cNvSpPr/>
          <p:nvPr/>
        </p:nvSpPr>
        <p:spPr>
          <a:xfrm>
            <a:off x="2345636" y="2941983"/>
            <a:ext cx="808382" cy="8083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4E796-B6A5-45E4-A83E-48A3C024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4114928" y="132521"/>
            <a:ext cx="3962144" cy="65929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C3B76C-783D-4F6F-95C5-9F5D73545B56}"/>
              </a:ext>
            </a:extLst>
          </p:cNvPr>
          <p:cNvSpPr/>
          <p:nvPr/>
        </p:nvSpPr>
        <p:spPr>
          <a:xfrm>
            <a:off x="6096000" y="2928730"/>
            <a:ext cx="808382" cy="8083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3" name="Picture 2" descr="Image result for moldova chewing gum">
            <a:extLst>
              <a:ext uri="{FF2B5EF4-FFF2-40B4-BE49-F238E27FC236}">
                <a16:creationId xmlns:a16="http://schemas.microsoft.com/office/drawing/2014/main" id="{95E52048-49A5-41E8-94ED-9170635F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 bwMode="auto">
          <a:xfrm>
            <a:off x="1218795" y="874643"/>
            <a:ext cx="8536911" cy="56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4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uniform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7A499-2344-4653-95C1-D3DA14C3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379" y="96220"/>
            <a:ext cx="9151656" cy="65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A762A-51CD-42F1-956D-930B252E8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383" y="147152"/>
            <a:ext cx="5676574" cy="4318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E4B72F-56F4-4EA8-BB9F-E14BA9287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591738"/>
            <a:ext cx="5826315" cy="40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uniform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B1B73-ABE9-44D6-9671-6CDB7B78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478" y="2120667"/>
            <a:ext cx="5943600" cy="452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42148-67D7-42C8-852F-AD312AD78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2850" y="2469917"/>
            <a:ext cx="5549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CA5F9-E2D3-4EA4-B966-3660A8047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511"/>
          <a:stretch/>
        </p:blipFill>
        <p:spPr>
          <a:xfrm>
            <a:off x="6427304" y="1469053"/>
            <a:ext cx="5544052" cy="5181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27557-0140-41AD-8251-45622E9E9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700" y="218037"/>
            <a:ext cx="6170728" cy="37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5476A-D3EE-48D1-8AEC-3BD263E5F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0" r="10460"/>
          <a:stretch/>
        </p:blipFill>
        <p:spPr>
          <a:xfrm>
            <a:off x="189990" y="177645"/>
            <a:ext cx="6992688" cy="64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9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CCCAA-AFE9-4CE4-B011-38B86E8C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6652591" y="147046"/>
            <a:ext cx="3944687" cy="65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0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0A7FA-5A83-41FB-A4DD-96674C4E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3" y="381000"/>
            <a:ext cx="11723074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blazer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EB632-7679-4C10-8B6C-4E395A921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3" r="22560"/>
          <a:stretch/>
        </p:blipFill>
        <p:spPr>
          <a:xfrm>
            <a:off x="8229856" y="132521"/>
            <a:ext cx="3962144" cy="6592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77098-9BDE-47B1-9B3E-A53B2197B6BE}"/>
              </a:ext>
            </a:extLst>
          </p:cNvPr>
          <p:cNvSpPr txBox="1"/>
          <p:nvPr/>
        </p:nvSpPr>
        <p:spPr>
          <a:xfrm>
            <a:off x="1" y="4810539"/>
            <a:ext cx="8229855" cy="1015663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 badge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A8BF03-AA2E-4B4C-91E6-118DA2CA25EC}"/>
              </a:ext>
            </a:extLst>
          </p:cNvPr>
          <p:cNvCxnSpPr>
            <a:cxnSpLocks/>
          </p:cNvCxnSpPr>
          <p:nvPr/>
        </p:nvCxnSpPr>
        <p:spPr>
          <a:xfrm flipV="1">
            <a:off x="4280452" y="3551584"/>
            <a:ext cx="6109252" cy="16035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chewing gum</a:t>
            </a:r>
          </a:p>
        </p:txBody>
      </p:sp>
      <p:pic>
        <p:nvPicPr>
          <p:cNvPr id="1026" name="Picture 2" descr="Image result for moldova chewing gum">
            <a:extLst>
              <a:ext uri="{FF2B5EF4-FFF2-40B4-BE49-F238E27FC236}">
                <a16:creationId xmlns:a16="http://schemas.microsoft.com/office/drawing/2014/main" id="{FD26A551-5DBB-4F95-AB71-A5A8E0433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 bwMode="auto">
          <a:xfrm>
            <a:off x="5104263" y="2170889"/>
            <a:ext cx="6847053" cy="45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3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break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D83245-9F7D-46DD-892A-B3B7A896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603" y="2658257"/>
            <a:ext cx="5447571" cy="4061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A4F84-7CDB-4616-8749-F77304892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23722" y="2662518"/>
            <a:ext cx="6083675" cy="40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hand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41D4C-6EF7-43E2-8614-3C68E279A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378" y="2174829"/>
            <a:ext cx="6368955" cy="45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to tie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736A4-CA85-4884-8E1A-52326194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511"/>
          <a:stretch/>
        </p:blipFill>
        <p:spPr>
          <a:xfrm>
            <a:off x="680321" y="2513479"/>
            <a:ext cx="4514786" cy="4219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DC5BB-001C-40B4-AA62-E3E23C625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87251" y="2641987"/>
            <a:ext cx="6439515" cy="39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820" y="3245760"/>
            <a:ext cx="3029710" cy="1399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374" y="3429000"/>
            <a:ext cx="91884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62182" y="3225262"/>
            <a:ext cx="2804423" cy="13997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chewing gum</a:t>
            </a:r>
          </a:p>
        </p:txBody>
      </p:sp>
      <p:pic>
        <p:nvPicPr>
          <p:cNvPr id="5" name="Picture 2" descr="Image result for moldova chewing gum">
            <a:extLst>
              <a:ext uri="{FF2B5EF4-FFF2-40B4-BE49-F238E27FC236}">
                <a16:creationId xmlns:a16="http://schemas.microsoft.com/office/drawing/2014/main" id="{2E1BD30C-C41E-46C1-A4ED-D9FEA83D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 bwMode="auto">
          <a:xfrm>
            <a:off x="6173003" y="2517913"/>
            <a:ext cx="5904762" cy="39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9A880-5EB5-43B5-A76E-10E6DE9E8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377" y="2359857"/>
            <a:ext cx="5891621" cy="42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0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146</TotalTime>
  <Words>33</Words>
  <Application>Microsoft Office PowerPoint</Application>
  <PresentationFormat>Widescreen</PresentationFormat>
  <Paragraphs>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Berlin</vt:lpstr>
      <vt:lpstr>VOCABULARY!</vt:lpstr>
      <vt:lpstr>uniform</vt:lpstr>
      <vt:lpstr>blazer</vt:lpstr>
      <vt:lpstr>chewing gum</vt:lpstr>
      <vt:lpstr>break</vt:lpstr>
      <vt:lpstr>hand in</vt:lpstr>
      <vt:lpstr>to tie</vt:lpstr>
      <vt:lpstr>PowerPoint Presentation</vt:lpstr>
      <vt:lpstr>chewing gum</vt:lpstr>
      <vt:lpstr>     badge</vt:lpstr>
      <vt:lpstr> uniform</vt:lpstr>
      <vt:lpstr>hand in</vt:lpstr>
      <vt:lpstr>     blazer</vt:lpstr>
      <vt:lpstr>to tie</vt:lpstr>
      <vt:lpstr>   break</vt:lpstr>
      <vt:lpstr>PowerPoint Presentation</vt:lpstr>
      <vt:lpstr>PowerPoint Presentation</vt:lpstr>
      <vt:lpstr>uniform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VOCABULARY!</dc:title>
  <dc:creator>Andrew Haas</dc:creator>
  <cp:lastModifiedBy>Andrew Haas</cp:lastModifiedBy>
  <cp:revision>20</cp:revision>
  <dcterms:created xsi:type="dcterms:W3CDTF">2017-11-17T17:42:49Z</dcterms:created>
  <dcterms:modified xsi:type="dcterms:W3CDTF">2017-11-18T17:12:50Z</dcterms:modified>
</cp:coreProperties>
</file>