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2" r:id="rId4"/>
    <p:sldId id="259" r:id="rId5"/>
    <p:sldId id="260" r:id="rId6"/>
    <p:sldId id="261" r:id="rId7"/>
    <p:sldId id="258" r:id="rId8"/>
    <p:sldId id="262" r:id="rId9"/>
    <p:sldId id="296" r:id="rId10"/>
    <p:sldId id="263" r:id="rId11"/>
    <p:sldId id="295" r:id="rId12"/>
    <p:sldId id="298" r:id="rId13"/>
    <p:sldId id="301" r:id="rId14"/>
    <p:sldId id="291" r:id="rId15"/>
    <p:sldId id="270" r:id="rId16"/>
    <p:sldId id="271" r:id="rId17"/>
    <p:sldId id="293" r:id="rId18"/>
    <p:sldId id="269" r:id="rId19"/>
    <p:sldId id="297" r:id="rId20"/>
    <p:sldId id="272" r:id="rId21"/>
    <p:sldId id="292" r:id="rId22"/>
    <p:sldId id="273" r:id="rId23"/>
    <p:sldId id="303" r:id="rId24"/>
    <p:sldId id="304" r:id="rId25"/>
    <p:sldId id="305" r:id="rId26"/>
    <p:sldId id="306" r:id="rId27"/>
    <p:sldId id="277" r:id="rId28"/>
    <p:sldId id="280" r:id="rId29"/>
    <p:sldId id="288" r:id="rId30"/>
    <p:sldId id="289" r:id="rId31"/>
    <p:sldId id="286" r:id="rId32"/>
    <p:sldId id="287" r:id="rId33"/>
    <p:sldId id="285" r:id="rId34"/>
    <p:sldId id="307" r:id="rId35"/>
    <p:sldId id="308" r:id="rId36"/>
    <p:sldId id="309" r:id="rId37"/>
    <p:sldId id="310" r:id="rId38"/>
    <p:sldId id="311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834" y="0"/>
            <a:ext cx="8499681" cy="2040835"/>
          </a:xfrm>
        </p:spPr>
        <p:txBody>
          <a:bodyPr>
            <a:normAutofit/>
          </a:bodyPr>
          <a:lstStyle/>
          <a:p>
            <a:pPr algn="ctr"/>
            <a:r>
              <a:rPr lang="en-US" sz="12000" b="1" dirty="0" err="1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0036" y="4837043"/>
            <a:ext cx="7765774" cy="1484244"/>
          </a:xfrm>
        </p:spPr>
        <p:txBody>
          <a:bodyPr>
            <a:normAutofit fontScale="925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do sports</a:t>
            </a:r>
          </a:p>
        </p:txBody>
      </p:sp>
      <p:pic>
        <p:nvPicPr>
          <p:cNvPr id="2" name="Picture 1" descr="Weighty Matters: Do after school sports help fuel childhood (and adul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342402"/>
            <a:ext cx="11993217" cy="29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531" y="661364"/>
            <a:ext cx="6758608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ride a bike</a:t>
            </a:r>
          </a:p>
        </p:txBody>
      </p:sp>
      <p:pic>
        <p:nvPicPr>
          <p:cNvPr id="2" name="Picture 1" descr="pictures dog on a bike chien sur velo bangkok thail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504" y="161234"/>
            <a:ext cx="4446381" cy="66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6216" y="118025"/>
            <a:ext cx="7724236" cy="1803539"/>
          </a:xfrm>
        </p:spPr>
        <p:txBody>
          <a:bodyPr>
            <a:normAutofit/>
          </a:bodyPr>
          <a:lstStyle/>
          <a:p>
            <a:pPr algn="r"/>
            <a:r>
              <a:rPr lang="en-US" sz="8600" b="1" dirty="0"/>
              <a:t>roller skate</a:t>
            </a:r>
          </a:p>
        </p:txBody>
      </p:sp>
      <p:pic>
        <p:nvPicPr>
          <p:cNvPr id="3" name="Picture 2" descr="Recent Photos The Commons 20under20 Galleries World Map App Gard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6" y="1576549"/>
            <a:ext cx="7262555" cy="51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74" y="5286374"/>
            <a:ext cx="8525104" cy="1571626"/>
          </a:xfrm>
        </p:spPr>
        <p:txBody>
          <a:bodyPr>
            <a:normAutofit lnSpcReduction="10000"/>
          </a:bodyPr>
          <a:lstStyle/>
          <a:p>
            <a:r>
              <a:rPr lang="en-US" sz="9500" b="1" dirty="0">
                <a:solidFill>
                  <a:srgbClr val="002060"/>
                </a:solidFill>
              </a:rPr>
              <a:t>text-message</a:t>
            </a:r>
          </a:p>
          <a:p>
            <a:endParaRPr lang="en-US" sz="13900" b="1" dirty="0"/>
          </a:p>
        </p:txBody>
      </p:sp>
      <p:pic>
        <p:nvPicPr>
          <p:cNvPr id="6" name="Picture 5" descr="Teen Boy Texting On Smart Phone Stock Photo | Getty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77" y="143623"/>
            <a:ext cx="3542252" cy="5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8973" y="0"/>
            <a:ext cx="7580244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share news</a:t>
            </a:r>
          </a:p>
        </p:txBody>
      </p:sp>
      <p:pic>
        <p:nvPicPr>
          <p:cNvPr id="3" name="Picture 2" descr="Share news of your positive experiences and your joy will b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956176"/>
            <a:ext cx="5974542" cy="3936169"/>
          </a:xfrm>
          <a:prstGeom prst="rect">
            <a:avLst/>
          </a:prstGeom>
        </p:spPr>
      </p:pic>
      <p:pic>
        <p:nvPicPr>
          <p:cNvPr id="5" name="Picture 4" descr="Does Your Child Have a Hard Time with Their Math Homework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66" y="1457738"/>
            <a:ext cx="5909430" cy="50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4330" y="0"/>
            <a:ext cx="9488558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eat a sandwich</a:t>
            </a:r>
          </a:p>
        </p:txBody>
      </p:sp>
      <p:pic>
        <p:nvPicPr>
          <p:cNvPr id="3" name="Picture 2" descr="Sodium nitrite appears predominantly in red meat products (you won’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1921565"/>
            <a:ext cx="5885622" cy="3923748"/>
          </a:xfrm>
          <a:prstGeom prst="rect">
            <a:avLst/>
          </a:prstGeom>
        </p:spPr>
      </p:pic>
      <p:pic>
        <p:nvPicPr>
          <p:cNvPr id="5" name="Picture 4" descr="... School Boy Reading Aloud in Front of His Class by BNP Design Stud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1" y="1431235"/>
            <a:ext cx="5115342" cy="52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6200" y="90738"/>
            <a:ext cx="8552069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draw pictures</a:t>
            </a:r>
          </a:p>
        </p:txBody>
      </p:sp>
      <p:pic>
        <p:nvPicPr>
          <p:cNvPr id="3" name="Picture 2" descr="Two children drawing with colorful crayons, isolated over whit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12" y="1930400"/>
            <a:ext cx="6172388" cy="3885648"/>
          </a:xfrm>
          <a:prstGeom prst="rect">
            <a:avLst/>
          </a:prstGeom>
        </p:spPr>
      </p:pic>
      <p:pic>
        <p:nvPicPr>
          <p:cNvPr id="5" name="Picture 4" descr="... are on air here s a different way to aircheck your show listen to 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0400"/>
            <a:ext cx="5808382" cy="38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play games</a:t>
            </a:r>
          </a:p>
        </p:txBody>
      </p:sp>
      <p:pic>
        <p:nvPicPr>
          <p:cNvPr id="3" name="Picture 2" descr="File:Family playing a board game (2)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8" y="1815548"/>
            <a:ext cx="5632009" cy="3741531"/>
          </a:xfrm>
          <a:prstGeom prst="rect">
            <a:avLst/>
          </a:prstGeom>
        </p:spPr>
      </p:pic>
      <p:pic>
        <p:nvPicPr>
          <p:cNvPr id="5" name="Picture 4" descr="Teen Boy Texting On Smart Phone Stock Photo | Getty 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277" y="1388223"/>
            <a:ext cx="3542252" cy="5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3701" y="-171205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do sums</a:t>
            </a:r>
          </a:p>
        </p:txBody>
      </p:sp>
      <p:pic>
        <p:nvPicPr>
          <p:cNvPr id="3" name="Picture 2" descr="Does Your Child Have a Hard Time with Their Math Homework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352" y="1306747"/>
            <a:ext cx="6154944" cy="5217174"/>
          </a:xfrm>
          <a:prstGeom prst="rect">
            <a:avLst/>
          </a:prstGeom>
        </p:spPr>
      </p:pic>
      <p:pic>
        <p:nvPicPr>
          <p:cNvPr id="5" name="Picture 4" descr="pictures dog on a bike chien sur velo bangkok thail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5" y="901700"/>
            <a:ext cx="3907724" cy="58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07026" y="186946"/>
            <a:ext cx="8627167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eat a sandwich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Sodium nitrite appears predominantly in red meat products (you won’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" y="1829904"/>
            <a:ext cx="7394714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27000"/>
            <a:ext cx="7260534" cy="1484314"/>
          </a:xfrm>
        </p:spPr>
        <p:txBody>
          <a:bodyPr>
            <a:normAutofit fontScale="85000" lnSpcReduction="10000"/>
          </a:bodyPr>
          <a:lstStyle/>
          <a:p>
            <a:r>
              <a:rPr lang="en-US" sz="8800" b="1" dirty="0"/>
              <a:t>do crosswords</a:t>
            </a:r>
          </a:p>
        </p:txBody>
      </p:sp>
      <p:pic>
        <p:nvPicPr>
          <p:cNvPr id="3" name="Picture 2" descr="... on the back, puzzles deepika padukone | topnews Benefits of doing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18" y="1484312"/>
            <a:ext cx="6078682" cy="4243388"/>
          </a:xfrm>
          <a:prstGeom prst="rect">
            <a:avLst/>
          </a:prstGeom>
        </p:spPr>
      </p:pic>
      <p:pic>
        <p:nvPicPr>
          <p:cNvPr id="5" name="Picture 4" descr="Recent Photos The Commons 20under20 Galleries World Map App Garde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4313"/>
            <a:ext cx="5942601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3101" y="-127000"/>
            <a:ext cx="6022008" cy="1751864"/>
          </a:xfrm>
        </p:spPr>
        <p:txBody>
          <a:bodyPr>
            <a:normAutofit/>
          </a:bodyPr>
          <a:lstStyle/>
          <a:p>
            <a:r>
              <a:rPr lang="en-US" sz="8800" b="1" dirty="0"/>
              <a:t>read texts</a:t>
            </a:r>
          </a:p>
        </p:txBody>
      </p:sp>
      <p:pic>
        <p:nvPicPr>
          <p:cNvPr id="3" name="Picture 2" descr="... School Boy Reading Aloud in Front of His Class by BNP Design Stud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9" y="1295400"/>
            <a:ext cx="5168564" cy="5269512"/>
          </a:xfrm>
          <a:prstGeom prst="rect">
            <a:avLst/>
          </a:prstGeom>
        </p:spPr>
      </p:pic>
      <p:pic>
        <p:nvPicPr>
          <p:cNvPr id="5" name="Picture 4" descr="... are on air here s a different way to aircheck your show listen to 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1409699"/>
            <a:ext cx="6184900" cy="41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4700" y="0"/>
            <a:ext cx="5623891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do sports</a:t>
            </a:r>
          </a:p>
        </p:txBody>
      </p:sp>
      <p:pic>
        <p:nvPicPr>
          <p:cNvPr id="3" name="Picture 2" descr="Weighty Matters: Do after school sports help fuel childhood (and adul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8" y="2626641"/>
            <a:ext cx="8301381" cy="2013085"/>
          </a:xfrm>
          <a:prstGeom prst="rect">
            <a:avLst/>
          </a:prstGeom>
        </p:spPr>
      </p:pic>
      <p:pic>
        <p:nvPicPr>
          <p:cNvPr id="5" name="Picture 4" descr="Teen Boy Texting On Smart Phone Stock Photo | Getty 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477" y="981674"/>
            <a:ext cx="3542252" cy="5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500" y="-177799"/>
            <a:ext cx="6893891" cy="1587500"/>
          </a:xfrm>
        </p:spPr>
        <p:txBody>
          <a:bodyPr>
            <a:normAutofit/>
          </a:bodyPr>
          <a:lstStyle/>
          <a:p>
            <a:r>
              <a:rPr lang="en-US" sz="8800" b="1" dirty="0"/>
              <a:t>ride a bike</a:t>
            </a:r>
          </a:p>
        </p:txBody>
      </p:sp>
      <p:pic>
        <p:nvPicPr>
          <p:cNvPr id="6" name="Picture 5" descr="pictures dog on a bike chien sur velo bangkok thail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205" y="800100"/>
            <a:ext cx="3907724" cy="5832424"/>
          </a:xfrm>
          <a:prstGeom prst="rect">
            <a:avLst/>
          </a:prstGeom>
        </p:spPr>
      </p:pic>
      <p:pic>
        <p:nvPicPr>
          <p:cNvPr id="7" name="Picture 6" descr="Share news of your positive experiences and your joy will b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1956176"/>
            <a:ext cx="5974542" cy="39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5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900" y="-139700"/>
            <a:ext cx="6766891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roller skate</a:t>
            </a:r>
          </a:p>
        </p:txBody>
      </p:sp>
      <p:pic>
        <p:nvPicPr>
          <p:cNvPr id="3" name="Picture 2" descr="Recent Photos The Commons 20under20 Galleries World Map App Gard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99" y="1522413"/>
            <a:ext cx="5942601" cy="4243388"/>
          </a:xfrm>
          <a:prstGeom prst="rect">
            <a:avLst/>
          </a:prstGeom>
        </p:spPr>
      </p:pic>
      <p:pic>
        <p:nvPicPr>
          <p:cNvPr id="5" name="Picture 4" descr="Two children drawing with colorful crayons, isolated over whit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2" y="1930399"/>
            <a:ext cx="5808434" cy="36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0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9112" y="-241300"/>
            <a:ext cx="8138491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text-message</a:t>
            </a:r>
          </a:p>
        </p:txBody>
      </p:sp>
      <p:pic>
        <p:nvPicPr>
          <p:cNvPr id="3" name="Picture 2" descr="Teen Boy Texting On Smart Phone Stock Photo | Getty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77" y="1337274"/>
            <a:ext cx="3542252" cy="5303020"/>
          </a:xfrm>
          <a:prstGeom prst="rect">
            <a:avLst/>
          </a:prstGeom>
        </p:spPr>
      </p:pic>
      <p:pic>
        <p:nvPicPr>
          <p:cNvPr id="5" name="Picture 4" descr="Sodium nitrite appears predominantly in red meat products (you won’t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1" y="1722049"/>
            <a:ext cx="6652830" cy="44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0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8701" y="-134549"/>
            <a:ext cx="9461499" cy="1518850"/>
          </a:xfrm>
        </p:spPr>
        <p:txBody>
          <a:bodyPr>
            <a:normAutofit/>
          </a:bodyPr>
          <a:lstStyle/>
          <a:p>
            <a:r>
              <a:rPr lang="en-US" sz="8800" b="1" dirty="0"/>
              <a:t>listen to music</a:t>
            </a:r>
          </a:p>
        </p:txBody>
      </p:sp>
      <p:pic>
        <p:nvPicPr>
          <p:cNvPr id="3" name="Picture 2" descr="... are on air here s a different way to aircheck your show listen to 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614072"/>
            <a:ext cx="6007100" cy="4031431"/>
          </a:xfrm>
          <a:prstGeom prst="rect">
            <a:avLst/>
          </a:prstGeom>
        </p:spPr>
      </p:pic>
      <p:pic>
        <p:nvPicPr>
          <p:cNvPr id="5" name="Picture 4" descr="... on the back, puzzles deepika padukone | topnews Benefits of doing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614072"/>
            <a:ext cx="5892800" cy="41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1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Share news of your positive experiences and your joy will b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64" y="435684"/>
            <a:ext cx="8860735" cy="58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dium nitrite appears predominantly in red meat products (you won’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0" y="311794"/>
            <a:ext cx="9133510" cy="60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 Boy Texting On Smart Phone Stock Photo | Getty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12949"/>
            <a:ext cx="4377129" cy="65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546573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share news</a:t>
            </a:r>
          </a:p>
          <a:p>
            <a:endParaRPr lang="en-US" sz="5400" dirty="0"/>
          </a:p>
        </p:txBody>
      </p:sp>
      <p:pic>
        <p:nvPicPr>
          <p:cNvPr id="2" name="Picture 1" descr="Share news of your positive experiences and your joy will b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52" y="1454426"/>
            <a:ext cx="7943022" cy="52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children drawing with colorful crayons, isolated over whit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54" y="444500"/>
            <a:ext cx="9238846" cy="58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are on air here s a different way to aircheck your show listen to 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419777"/>
            <a:ext cx="8890000" cy="59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Does Your Child Have a Hard Time with Their Math Homework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62569"/>
            <a:ext cx="7259496" cy="61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Family playing a board game (2)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8" y="395960"/>
            <a:ext cx="9068822" cy="60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ighty Matters: Do after school sports help fuel childhood (and adul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8" y="1742753"/>
            <a:ext cx="11946282" cy="28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0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School Boy Reading Aloud in Front of His Class by BNP Design Stud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" y="100441"/>
            <a:ext cx="6340631" cy="64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7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nt Photos The Commons 20under20 Galleries World Map App Gard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1" y="251243"/>
            <a:ext cx="8825500" cy="63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3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s dog on a bike chien sur velo bangkok thail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04" y="113576"/>
            <a:ext cx="4367695" cy="65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6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on the back, puzzles deepika padukone | topnews Benefits of doing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56" y="122799"/>
            <a:ext cx="9338943" cy="65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4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99" y="204787"/>
            <a:ext cx="9760981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0297" y="0"/>
            <a:ext cx="7447721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play games</a:t>
            </a:r>
          </a:p>
          <a:p>
            <a:endParaRPr lang="en-US" sz="5400" dirty="0"/>
          </a:p>
        </p:txBody>
      </p:sp>
      <p:pic>
        <p:nvPicPr>
          <p:cNvPr id="2" name="Picture 1" descr="File:Family playing a board game (2)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" y="1672213"/>
            <a:ext cx="7626470" cy="5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473148"/>
            <a:ext cx="7434470" cy="1483508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draw pictures</a:t>
            </a:r>
          </a:p>
          <a:p>
            <a:endParaRPr lang="en-US" sz="5400" dirty="0"/>
          </a:p>
        </p:txBody>
      </p:sp>
      <p:pic>
        <p:nvPicPr>
          <p:cNvPr id="2" name="Picture 1" descr="Two children drawing with colorful crayons, isolated over whit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288" y="110159"/>
            <a:ext cx="8519158" cy="53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do crosswords</a:t>
            </a:r>
          </a:p>
        </p:txBody>
      </p:sp>
      <p:pic>
        <p:nvPicPr>
          <p:cNvPr id="2" name="Picture 1" descr="... on the back, puzzles deepika padukone | topnews Benefits of doing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1700212"/>
            <a:ext cx="7194274" cy="50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6188764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do sums</a:t>
            </a:r>
          </a:p>
        </p:txBody>
      </p:sp>
      <p:pic>
        <p:nvPicPr>
          <p:cNvPr id="2" name="Picture 1" descr="Does Your Child Have a Hard Time with Their Math Homework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52" y="1548047"/>
            <a:ext cx="6154944" cy="52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read texts</a:t>
            </a:r>
          </a:p>
        </p:txBody>
      </p:sp>
      <p:pic>
        <p:nvPicPr>
          <p:cNvPr id="2" name="Picture 1" descr="... School Boy Reading Aloud in Front of His Class by BNP Design Stud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169" y="189026"/>
            <a:ext cx="6384808" cy="65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4593" y="0"/>
            <a:ext cx="8335618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listen to music</a:t>
            </a:r>
          </a:p>
        </p:txBody>
      </p:sp>
      <p:pic>
        <p:nvPicPr>
          <p:cNvPr id="2" name="Picture 1" descr="... are on air here s a different way to aircheck your show listen to 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2" y="1438345"/>
            <a:ext cx="7904093" cy="53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646</TotalTime>
  <Words>62</Words>
  <Application>Microsoft Office PowerPoint</Application>
  <PresentationFormat>Widescreen</PresentationFormat>
  <Paragraphs>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73</cp:revision>
  <dcterms:created xsi:type="dcterms:W3CDTF">2016-07-26T16:38:37Z</dcterms:created>
  <dcterms:modified xsi:type="dcterms:W3CDTF">2016-11-20T14:37:02Z</dcterms:modified>
</cp:coreProperties>
</file>