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291" r:id="rId10"/>
    <p:sldId id="270" r:id="rId11"/>
    <p:sldId id="271" r:id="rId12"/>
    <p:sldId id="293" r:id="rId13"/>
    <p:sldId id="297" r:id="rId14"/>
    <p:sldId id="272" r:id="rId15"/>
    <p:sldId id="292" r:id="rId16"/>
    <p:sldId id="273" r:id="rId17"/>
    <p:sldId id="277" r:id="rId18"/>
    <p:sldId id="280" r:id="rId19"/>
    <p:sldId id="288" r:id="rId20"/>
    <p:sldId id="289" r:id="rId21"/>
    <p:sldId id="286" r:id="rId22"/>
    <p:sldId id="287" r:id="rId23"/>
    <p:sldId id="285" r:id="rId24"/>
    <p:sldId id="29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0834" y="0"/>
            <a:ext cx="8499681" cy="2040835"/>
          </a:xfrm>
        </p:spPr>
        <p:txBody>
          <a:bodyPr>
            <a:normAutofit/>
          </a:bodyPr>
          <a:lstStyle/>
          <a:p>
            <a:pPr algn="ctr"/>
            <a:r>
              <a:rPr lang="en-US" sz="12000" b="1" dirty="0" err="1">
                <a:solidFill>
                  <a:srgbClr val="00206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VocabularY</a:t>
            </a:r>
            <a:r>
              <a:rPr lang="en-US" sz="12000" b="1" dirty="0">
                <a:solidFill>
                  <a:srgbClr val="00206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!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5983" y="0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fire</a:t>
            </a:r>
          </a:p>
        </p:txBody>
      </p:sp>
      <p:pic>
        <p:nvPicPr>
          <p:cNvPr id="3" name="Picture 2" descr="File:Fire from brazier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73" y="1776412"/>
            <a:ext cx="6124953" cy="4591257"/>
          </a:xfrm>
          <a:prstGeom prst="rect">
            <a:avLst/>
          </a:prstGeom>
        </p:spPr>
      </p:pic>
      <p:pic>
        <p:nvPicPr>
          <p:cNvPr id="5" name="Picture 4" descr="Websites Should Be As Fast As Possible, Right? Not So Fast! - Rig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791" y="914400"/>
            <a:ext cx="5565913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9059" y="208352"/>
            <a:ext cx="6520071" cy="1275892"/>
          </a:xfrm>
        </p:spPr>
        <p:txBody>
          <a:bodyPr>
            <a:noAutofit/>
          </a:bodyPr>
          <a:lstStyle/>
          <a:p>
            <a:r>
              <a:rPr lang="en-US" sz="8800" b="1" dirty="0"/>
              <a:t>smoke</a:t>
            </a:r>
          </a:p>
        </p:txBody>
      </p:sp>
      <p:pic>
        <p:nvPicPr>
          <p:cNvPr id="3" name="Picture 2" descr="Smoke and Fog Texture Examp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7298"/>
            <a:ext cx="6454223" cy="3620662"/>
          </a:xfrm>
          <a:prstGeom prst="rect">
            <a:avLst/>
          </a:prstGeom>
        </p:spPr>
      </p:pic>
      <p:pic>
        <p:nvPicPr>
          <p:cNvPr id="5" name="Picture 4" descr="clothing closet organiz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728" y="109564"/>
            <a:ext cx="4408489" cy="661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6626" y="-202466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to point</a:t>
            </a:r>
          </a:p>
        </p:txBody>
      </p:sp>
      <p:pic>
        <p:nvPicPr>
          <p:cNvPr id="3" name="Picture 2" descr="Life of an Educator: Accountability &amp; finger pointing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305"/>
            <a:ext cx="5905765" cy="4068416"/>
          </a:xfrm>
          <a:prstGeom prst="rect">
            <a:avLst/>
          </a:prstGeom>
        </p:spPr>
      </p:pic>
      <p:pic>
        <p:nvPicPr>
          <p:cNvPr id="6" name="Picture 5" descr="... Made Easy – Pour blimey! Some water firms pushing DOWN bill ris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39" y="2066705"/>
            <a:ext cx="6162261" cy="34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1" y="128288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fast</a:t>
            </a:r>
          </a:p>
        </p:txBody>
      </p:sp>
      <p:pic>
        <p:nvPicPr>
          <p:cNvPr id="3" name="Picture 2" descr="Websites Should Be As Fast As Possible, Right? Not So Fast! - Rig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3" y="867264"/>
            <a:ext cx="5420139" cy="5420139"/>
          </a:xfrm>
          <a:prstGeom prst="rect">
            <a:avLst/>
          </a:prstGeom>
        </p:spPr>
      </p:pic>
      <p:pic>
        <p:nvPicPr>
          <p:cNvPr id="5" name="Picture 4" descr="Don’t make fun of anyo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6" y="1583632"/>
            <a:ext cx="5719483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8295" y="-1"/>
            <a:ext cx="5115339" cy="1789043"/>
          </a:xfrm>
        </p:spPr>
        <p:txBody>
          <a:bodyPr>
            <a:normAutofit/>
          </a:bodyPr>
          <a:lstStyle/>
          <a:p>
            <a:r>
              <a:rPr lang="en-US" sz="8800" b="1" dirty="0"/>
              <a:t>to pour</a:t>
            </a:r>
          </a:p>
        </p:txBody>
      </p:sp>
      <p:pic>
        <p:nvPicPr>
          <p:cNvPr id="3" name="Picture 2" descr="... Made Easy – Pour blimey! Some water firms pushing DOWN bill ris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496" y="2047151"/>
            <a:ext cx="6122504" cy="3439250"/>
          </a:xfrm>
          <a:prstGeom prst="rect">
            <a:avLst/>
          </a:prstGeom>
        </p:spPr>
      </p:pic>
      <p:pic>
        <p:nvPicPr>
          <p:cNvPr id="5" name="Picture 4" descr="Smoke and Fog Texture Examp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7151"/>
            <a:ext cx="5940295" cy="333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6939" y="-161603"/>
            <a:ext cx="7538278" cy="1751864"/>
          </a:xfrm>
        </p:spPr>
        <p:txBody>
          <a:bodyPr>
            <a:normAutofit fontScale="92500"/>
          </a:bodyPr>
          <a:lstStyle/>
          <a:p>
            <a:r>
              <a:rPr lang="en-US" sz="8800" b="1" dirty="0"/>
              <a:t>to make fun of</a:t>
            </a:r>
          </a:p>
        </p:txBody>
      </p:sp>
      <p:pic>
        <p:nvPicPr>
          <p:cNvPr id="3" name="Picture 2" descr="Don’t make fun of anyo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5" y="1457739"/>
            <a:ext cx="5753782" cy="4446105"/>
          </a:xfrm>
          <a:prstGeom prst="rect">
            <a:avLst/>
          </a:prstGeom>
        </p:spPr>
      </p:pic>
      <p:pic>
        <p:nvPicPr>
          <p:cNvPr id="5" name="Picture 4" descr="Websites Should Be As Fast As Possible, Right? Not So Fast! - Rig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513" y="714329"/>
            <a:ext cx="5420139" cy="54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6349" y="-121297"/>
            <a:ext cx="4569239" cy="1963349"/>
          </a:xfrm>
        </p:spPr>
        <p:txBody>
          <a:bodyPr>
            <a:normAutofit/>
          </a:bodyPr>
          <a:lstStyle/>
          <a:p>
            <a:r>
              <a:rPr lang="en-US" sz="8800" b="1" dirty="0"/>
              <a:t>closet</a:t>
            </a:r>
          </a:p>
        </p:txBody>
      </p:sp>
      <p:pic>
        <p:nvPicPr>
          <p:cNvPr id="3" name="Picture 2" descr="clothing closet organiz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728" y="109564"/>
            <a:ext cx="4408489" cy="6619227"/>
          </a:xfrm>
          <a:prstGeom prst="rect">
            <a:avLst/>
          </a:prstGeom>
        </p:spPr>
      </p:pic>
      <p:pic>
        <p:nvPicPr>
          <p:cNvPr id="5" name="Picture 4" descr="File:Fire from brazier.jpg - Wikimedia Comm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6" y="1670395"/>
            <a:ext cx="6124953" cy="45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Smoke and Fog Texture Examp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311506"/>
            <a:ext cx="11421788" cy="64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’t make fun of anyo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243" y="159930"/>
            <a:ext cx="8479443" cy="655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Fire from brazier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66" y="312994"/>
            <a:ext cx="8483839" cy="635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804454" y="0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smoke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Smoke and Fog Texture Examp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749287"/>
            <a:ext cx="8852146" cy="49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sites Should Be As Fast As Possible, Right? Not So Fast! - Rig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4" y="-616978"/>
            <a:ext cx="7699512" cy="769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clothing closet organiz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894" y="136069"/>
            <a:ext cx="4408489" cy="661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... Made Easy – Pour blimey! Some water firms pushing DOWN bill ris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171104"/>
            <a:ext cx="11090017" cy="62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fe of an Educator: Accountability &amp; finger pointing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96" y="325414"/>
            <a:ext cx="9011478" cy="62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7421" y="5256973"/>
            <a:ext cx="80112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2060"/>
                </a:solidFill>
              </a:rPr>
              <a:t>Good Job!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7D50A-5C91-4BB2-9E0E-C7F0C0C05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9" y="154477"/>
            <a:ext cx="11920608" cy="476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026" y="33866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fire</a:t>
            </a:r>
          </a:p>
          <a:p>
            <a:endParaRPr lang="en-US" sz="5400" dirty="0"/>
          </a:p>
        </p:txBody>
      </p:sp>
      <p:pic>
        <p:nvPicPr>
          <p:cNvPr id="2" name="Picture 1" descr="File:Fire from brazier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331" y="342839"/>
            <a:ext cx="8550100" cy="64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0643" y="683224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closet</a:t>
            </a:r>
          </a:p>
          <a:p>
            <a:endParaRPr lang="en-US" sz="5400" dirty="0"/>
          </a:p>
        </p:txBody>
      </p:sp>
      <p:pic>
        <p:nvPicPr>
          <p:cNvPr id="3" name="Picture 2" descr="clothing closet organiz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0" y="136068"/>
            <a:ext cx="4408489" cy="661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356" y="4890788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fast</a:t>
            </a:r>
          </a:p>
          <a:p>
            <a:endParaRPr lang="en-US" sz="5400" dirty="0"/>
          </a:p>
        </p:txBody>
      </p:sp>
      <p:pic>
        <p:nvPicPr>
          <p:cNvPr id="2" name="Picture 1" descr="Websites Should Be As Fast As Possible, Right? Not So Fast! - Rig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139" y="-427384"/>
            <a:ext cx="6599583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96209" y="-132730"/>
            <a:ext cx="9223513" cy="1264847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to make fun of</a:t>
            </a:r>
          </a:p>
        </p:txBody>
      </p:sp>
      <p:pic>
        <p:nvPicPr>
          <p:cNvPr id="2" name="Picture 1" descr="Don’t make fun of anyo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18" y="1302628"/>
            <a:ext cx="7034956" cy="54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32519"/>
            <a:ext cx="4731025" cy="1895061"/>
          </a:xfrm>
        </p:spPr>
        <p:txBody>
          <a:bodyPr>
            <a:normAutofit/>
          </a:bodyPr>
          <a:lstStyle/>
          <a:p>
            <a:r>
              <a:rPr lang="en-US" sz="8800" b="1" dirty="0"/>
              <a:t>to point</a:t>
            </a:r>
          </a:p>
        </p:txBody>
      </p:sp>
      <p:pic>
        <p:nvPicPr>
          <p:cNvPr id="2" name="Picture 1" descr="Life of an Educator: Accountability &amp; finger pointing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485" y="1245702"/>
            <a:ext cx="7694813" cy="530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340" y="0"/>
            <a:ext cx="9117496" cy="1785547"/>
          </a:xfrm>
        </p:spPr>
        <p:txBody>
          <a:bodyPr>
            <a:noAutofit/>
          </a:bodyPr>
          <a:lstStyle/>
          <a:p>
            <a:r>
              <a:rPr lang="en-US" sz="8800" b="1" dirty="0"/>
              <a:t>to pour</a:t>
            </a:r>
          </a:p>
        </p:txBody>
      </p:sp>
      <p:pic>
        <p:nvPicPr>
          <p:cNvPr id="3" name="Picture 2" descr="... Made Easy – Pour blimey! Some water firms pushing DOWN bill ris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749" y="1590261"/>
            <a:ext cx="9035481" cy="50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578</TotalTime>
  <Words>36</Words>
  <Application>Microsoft Office PowerPoint</Application>
  <PresentationFormat>Widescreen</PresentationFormat>
  <Paragraphs>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Microsoft Himalaya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73</cp:revision>
  <dcterms:created xsi:type="dcterms:W3CDTF">2016-07-26T16:38:37Z</dcterms:created>
  <dcterms:modified xsi:type="dcterms:W3CDTF">2018-02-23T07:05:49Z</dcterms:modified>
</cp:coreProperties>
</file>