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2" r:id="rId4"/>
    <p:sldId id="259" r:id="rId5"/>
    <p:sldId id="260" r:id="rId6"/>
    <p:sldId id="262" r:id="rId7"/>
    <p:sldId id="261" r:id="rId8"/>
    <p:sldId id="258" r:id="rId9"/>
    <p:sldId id="296" r:id="rId10"/>
    <p:sldId id="291" r:id="rId11"/>
    <p:sldId id="270" r:id="rId12"/>
    <p:sldId id="271" r:id="rId13"/>
    <p:sldId id="293" r:id="rId14"/>
    <p:sldId id="269" r:id="rId15"/>
    <p:sldId id="297" r:id="rId16"/>
    <p:sldId id="272" r:id="rId17"/>
    <p:sldId id="273" r:id="rId18"/>
    <p:sldId id="292" r:id="rId19"/>
    <p:sldId id="277" r:id="rId20"/>
    <p:sldId id="280" r:id="rId21"/>
    <p:sldId id="288" r:id="rId22"/>
    <p:sldId id="289" r:id="rId23"/>
    <p:sldId id="286" r:id="rId24"/>
    <p:sldId id="287" r:id="rId25"/>
    <p:sldId id="285" r:id="rId26"/>
    <p:sldId id="303" r:id="rId27"/>
    <p:sldId id="29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103" y="-119270"/>
            <a:ext cx="9422297" cy="5102087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>
                <a:solidFill>
                  <a:srgbClr val="002060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Weather adjectives!</a:t>
            </a:r>
            <a:endParaRPr lang="en-US" sz="15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6462" y="4186215"/>
            <a:ext cx="4328424" cy="2048933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913" y="2448138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888462" y="457934"/>
            <a:ext cx="2804423" cy="1741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574" y="2615874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cloudy</a:t>
            </a:r>
          </a:p>
        </p:txBody>
      </p:sp>
      <p:pic>
        <p:nvPicPr>
          <p:cNvPr id="3" name="Picture 2" descr="File:Cloudy sky over Bergamo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69" y="-19878"/>
            <a:ext cx="6175513" cy="3470639"/>
          </a:xfrm>
          <a:prstGeom prst="rect">
            <a:avLst/>
          </a:prstGeom>
        </p:spPr>
      </p:pic>
      <p:pic>
        <p:nvPicPr>
          <p:cNvPr id="5" name="Picture 4" descr="The Austerity Diaries: A Rainy Day Fund is Your Top Priority - The ..."/>
          <p:cNvPicPr>
            <a:picLocks noChangeAspect="1"/>
          </p:cNvPicPr>
          <p:nvPr/>
        </p:nvPicPr>
        <p:blipFill rotWithShape="1">
          <a:blip r:embed="rId3"/>
          <a:srcRect t="12324" b="12889"/>
          <a:stretch/>
        </p:blipFill>
        <p:spPr>
          <a:xfrm>
            <a:off x="5300870" y="3398467"/>
            <a:ext cx="6167782" cy="34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6593" y="2500979"/>
            <a:ext cx="3419060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clear</a:t>
            </a:r>
          </a:p>
        </p:txBody>
      </p:sp>
      <p:pic>
        <p:nvPicPr>
          <p:cNvPr id="3" name="Picture 2" descr="Clear Sky Clear mind meditation"/>
          <p:cNvPicPr>
            <a:picLocks noChangeAspect="1"/>
          </p:cNvPicPr>
          <p:nvPr/>
        </p:nvPicPr>
        <p:blipFill rotWithShape="1">
          <a:blip r:embed="rId2"/>
          <a:srcRect t="29174" b="8532"/>
          <a:stretch/>
        </p:blipFill>
        <p:spPr>
          <a:xfrm>
            <a:off x="1" y="3353657"/>
            <a:ext cx="7500730" cy="3504342"/>
          </a:xfrm>
          <a:prstGeom prst="rect">
            <a:avLst/>
          </a:prstGeom>
        </p:spPr>
      </p:pic>
      <p:pic>
        <p:nvPicPr>
          <p:cNvPr id="5" name="Picture 4" descr="Foggy Morning Free Stock Photo - Public Domain Pictures"/>
          <p:cNvPicPr>
            <a:picLocks noChangeAspect="1"/>
          </p:cNvPicPr>
          <p:nvPr/>
        </p:nvPicPr>
        <p:blipFill rotWithShape="1">
          <a:blip r:embed="rId3"/>
          <a:srcRect t="8125" b="20119"/>
          <a:stretch/>
        </p:blipFill>
        <p:spPr>
          <a:xfrm>
            <a:off x="1" y="0"/>
            <a:ext cx="6648568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7895" y="2474473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windy</a:t>
            </a:r>
          </a:p>
        </p:txBody>
      </p:sp>
      <p:pic>
        <p:nvPicPr>
          <p:cNvPr id="3" name="Picture 2" descr="Music With Mr. Barrett: Windy Wednesday!"/>
          <p:cNvPicPr>
            <a:picLocks noChangeAspect="1"/>
          </p:cNvPicPr>
          <p:nvPr/>
        </p:nvPicPr>
        <p:blipFill rotWithShape="1">
          <a:blip r:embed="rId2"/>
          <a:srcRect t="12316" b="9671"/>
          <a:stretch/>
        </p:blipFill>
        <p:spPr>
          <a:xfrm>
            <a:off x="1" y="3501096"/>
            <a:ext cx="6586329" cy="3356903"/>
          </a:xfrm>
          <a:prstGeom prst="rect">
            <a:avLst/>
          </a:prstGeom>
        </p:spPr>
      </p:pic>
      <p:pic>
        <p:nvPicPr>
          <p:cNvPr id="5" name="Picture 4" descr="Clip Art Day Sunny day clipart"/>
          <p:cNvPicPr>
            <a:picLocks noChangeAspect="1"/>
          </p:cNvPicPr>
          <p:nvPr/>
        </p:nvPicPr>
        <p:blipFill rotWithShape="1">
          <a:blip r:embed="rId3"/>
          <a:srcRect t="15891" b="14959"/>
          <a:stretch/>
        </p:blipFill>
        <p:spPr>
          <a:xfrm>
            <a:off x="0" y="0"/>
            <a:ext cx="6586330" cy="35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583" y="2584174"/>
            <a:ext cx="7103164" cy="1497496"/>
          </a:xfrm>
        </p:spPr>
        <p:txBody>
          <a:bodyPr>
            <a:normAutofit/>
          </a:bodyPr>
          <a:lstStyle/>
          <a:p>
            <a:r>
              <a:rPr lang="en-US" sz="8800" b="1" dirty="0"/>
              <a:t>snowy</a:t>
            </a:r>
          </a:p>
        </p:txBody>
      </p:sp>
      <p:pic>
        <p:nvPicPr>
          <p:cNvPr id="3" name="Picture 2" descr="The Truman Home, shown on a snowy day in Independence, a true Winter ..."/>
          <p:cNvPicPr>
            <a:picLocks noChangeAspect="1"/>
          </p:cNvPicPr>
          <p:nvPr/>
        </p:nvPicPr>
        <p:blipFill rotWithShape="1">
          <a:blip r:embed="rId2"/>
          <a:srcRect t="10725" b="8667"/>
          <a:stretch/>
        </p:blipFill>
        <p:spPr>
          <a:xfrm>
            <a:off x="6056243" y="1"/>
            <a:ext cx="6135757" cy="3709426"/>
          </a:xfrm>
          <a:prstGeom prst="rect">
            <a:avLst/>
          </a:prstGeom>
        </p:spPr>
      </p:pic>
      <p:pic>
        <p:nvPicPr>
          <p:cNvPr id="5" name="Picture 4" descr="Hoar frost on trees | Flickr - Photo Sharing!"/>
          <p:cNvPicPr>
            <a:picLocks noChangeAspect="1"/>
          </p:cNvPicPr>
          <p:nvPr/>
        </p:nvPicPr>
        <p:blipFill rotWithShape="1">
          <a:blip r:embed="rId3"/>
          <a:srcRect t="14911" b="15543"/>
          <a:stretch/>
        </p:blipFill>
        <p:spPr>
          <a:xfrm>
            <a:off x="5658678" y="3443582"/>
            <a:ext cx="6533322" cy="34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2659491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rainy</a:t>
            </a:r>
          </a:p>
        </p:txBody>
      </p:sp>
      <p:pic>
        <p:nvPicPr>
          <p:cNvPr id="3" name="Picture 2" descr="The Austerity Diaries: A Rainy Day Fund is Your Top Priority - The ..."/>
          <p:cNvPicPr>
            <a:picLocks noChangeAspect="1"/>
          </p:cNvPicPr>
          <p:nvPr/>
        </p:nvPicPr>
        <p:blipFill rotWithShape="1">
          <a:blip r:embed="rId2"/>
          <a:srcRect t="12324" b="12889"/>
          <a:stretch/>
        </p:blipFill>
        <p:spPr>
          <a:xfrm>
            <a:off x="5300870" y="3398467"/>
            <a:ext cx="6167782" cy="3459533"/>
          </a:xfrm>
          <a:prstGeom prst="rect">
            <a:avLst/>
          </a:prstGeom>
        </p:spPr>
      </p:pic>
      <p:pic>
        <p:nvPicPr>
          <p:cNvPr id="5" name="Picture 4" descr="Clear Sky Clear mind meditation"/>
          <p:cNvPicPr>
            <a:picLocks noChangeAspect="1"/>
          </p:cNvPicPr>
          <p:nvPr/>
        </p:nvPicPr>
        <p:blipFill rotWithShape="1">
          <a:blip r:embed="rId3"/>
          <a:srcRect t="29174" b="8532"/>
          <a:stretch/>
        </p:blipFill>
        <p:spPr>
          <a:xfrm>
            <a:off x="4691270" y="0"/>
            <a:ext cx="7500730" cy="35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4922" y="2688207"/>
            <a:ext cx="5115339" cy="152400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frosty</a:t>
            </a:r>
          </a:p>
        </p:txBody>
      </p:sp>
      <p:pic>
        <p:nvPicPr>
          <p:cNvPr id="3" name="Picture 2" descr="Hoar frost on trees | Flickr - Photo Sharing!"/>
          <p:cNvPicPr>
            <a:picLocks noChangeAspect="1"/>
          </p:cNvPicPr>
          <p:nvPr/>
        </p:nvPicPr>
        <p:blipFill rotWithShape="1">
          <a:blip r:embed="rId2"/>
          <a:srcRect t="14911" b="15543"/>
          <a:stretch/>
        </p:blipFill>
        <p:spPr>
          <a:xfrm>
            <a:off x="0" y="3422559"/>
            <a:ext cx="6586330" cy="3435441"/>
          </a:xfrm>
          <a:prstGeom prst="rect">
            <a:avLst/>
          </a:prstGeom>
        </p:spPr>
      </p:pic>
      <p:pic>
        <p:nvPicPr>
          <p:cNvPr id="5" name="Picture 4" descr="Clip Art Day Sunny day clipart"/>
          <p:cNvPicPr>
            <a:picLocks noChangeAspect="1"/>
          </p:cNvPicPr>
          <p:nvPr/>
        </p:nvPicPr>
        <p:blipFill rotWithShape="1">
          <a:blip r:embed="rId3"/>
          <a:srcRect t="15891" b="14959"/>
          <a:stretch/>
        </p:blipFill>
        <p:spPr>
          <a:xfrm>
            <a:off x="0" y="0"/>
            <a:ext cx="6586330" cy="35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9269" y="2596412"/>
            <a:ext cx="4569239" cy="1963349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foggy</a:t>
            </a:r>
          </a:p>
        </p:txBody>
      </p:sp>
      <p:pic>
        <p:nvPicPr>
          <p:cNvPr id="3" name="Picture 2" descr="Foggy Morning Free Stock Photo - Public Domain Pictures"/>
          <p:cNvPicPr>
            <a:picLocks noChangeAspect="1"/>
          </p:cNvPicPr>
          <p:nvPr/>
        </p:nvPicPr>
        <p:blipFill rotWithShape="1">
          <a:blip r:embed="rId2"/>
          <a:srcRect t="8125" b="20119"/>
          <a:stretch/>
        </p:blipFill>
        <p:spPr>
          <a:xfrm>
            <a:off x="1" y="0"/>
            <a:ext cx="6648568" cy="3578087"/>
          </a:xfrm>
          <a:prstGeom prst="rect">
            <a:avLst/>
          </a:prstGeom>
        </p:spPr>
      </p:pic>
      <p:pic>
        <p:nvPicPr>
          <p:cNvPr id="5" name="Picture 4" descr="Music With Mr. Barrett: Windy Wednesday!"/>
          <p:cNvPicPr>
            <a:picLocks noChangeAspect="1"/>
          </p:cNvPicPr>
          <p:nvPr/>
        </p:nvPicPr>
        <p:blipFill rotWithShape="1">
          <a:blip r:embed="rId3"/>
          <a:srcRect t="12316" b="9671"/>
          <a:stretch/>
        </p:blipFill>
        <p:spPr>
          <a:xfrm>
            <a:off x="1" y="3469374"/>
            <a:ext cx="6648568" cy="33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5" y="2662487"/>
            <a:ext cx="3734905" cy="1751864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sunny</a:t>
            </a:r>
          </a:p>
        </p:txBody>
      </p:sp>
      <p:pic>
        <p:nvPicPr>
          <p:cNvPr id="3" name="Picture 2" descr="Clip Art Day Sunny day clipart"/>
          <p:cNvPicPr>
            <a:picLocks noChangeAspect="1"/>
          </p:cNvPicPr>
          <p:nvPr/>
        </p:nvPicPr>
        <p:blipFill rotWithShape="1">
          <a:blip r:embed="rId2"/>
          <a:srcRect t="15891" b="14959"/>
          <a:stretch/>
        </p:blipFill>
        <p:spPr>
          <a:xfrm>
            <a:off x="5671930" y="1"/>
            <a:ext cx="6520070" cy="3502822"/>
          </a:xfrm>
          <a:prstGeom prst="rect">
            <a:avLst/>
          </a:prstGeom>
        </p:spPr>
      </p:pic>
      <p:pic>
        <p:nvPicPr>
          <p:cNvPr id="5" name="Picture 4" descr="File:Cloudy sky over Bergamo.jp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973" y="3484181"/>
            <a:ext cx="6003235" cy="337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Cloudy sky over Bergamo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90" y="225287"/>
            <a:ext cx="11584333" cy="651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36976" y="-105706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windy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Music With Mr. Barrett: Windy Wednesda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353222"/>
            <a:ext cx="8216348" cy="53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Truman Home, shown on a snowy day in Independence, a true Winter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5" y="106929"/>
            <a:ext cx="8853670" cy="664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ic With Mr. Barrett: Windy Wednesda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67088"/>
            <a:ext cx="10031896" cy="65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Clear Sky Clear mind medit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530" y="129209"/>
            <a:ext cx="8812695" cy="66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Austerity Diaries: A Rainy Day Fund is Your Top Priority - Th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122406"/>
            <a:ext cx="8795260" cy="65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Foggy Morning Free Stock Photo - Public Domain Pictu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2" y="131944"/>
            <a:ext cx="8852451" cy="6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 Art Day Sunny day clipart"/>
          <p:cNvPicPr>
            <a:picLocks noChangeAspect="1"/>
          </p:cNvPicPr>
          <p:nvPr/>
        </p:nvPicPr>
        <p:blipFill rotWithShape="1">
          <a:blip r:embed="rId2"/>
          <a:srcRect b="10235"/>
          <a:stretch/>
        </p:blipFill>
        <p:spPr>
          <a:xfrm>
            <a:off x="546352" y="198780"/>
            <a:ext cx="9180744" cy="64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ar frost on trees | Flickr - Photo Sharing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296" y="122583"/>
            <a:ext cx="8733182" cy="65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63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80" y="133350"/>
            <a:ext cx="6582190" cy="65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06018" y="-125159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cloudy</a:t>
            </a:r>
          </a:p>
          <a:p>
            <a:endParaRPr lang="en-US" sz="5400" dirty="0"/>
          </a:p>
        </p:txBody>
      </p:sp>
      <p:pic>
        <p:nvPicPr>
          <p:cNvPr id="2" name="Picture 1" descr="File:Cloudy sky over Bergamo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974" y="1722783"/>
            <a:ext cx="8919749" cy="50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4156" y="5321485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clear</a:t>
            </a:r>
          </a:p>
          <a:p>
            <a:endParaRPr lang="en-US" sz="5400" dirty="0"/>
          </a:p>
        </p:txBody>
      </p:sp>
      <p:pic>
        <p:nvPicPr>
          <p:cNvPr id="2" name="Picture 1" descr="Clear Sky Clear mind medit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7" y="149086"/>
            <a:ext cx="8282609" cy="62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rainy</a:t>
            </a:r>
          </a:p>
          <a:p>
            <a:endParaRPr lang="en-US" sz="5400" dirty="0"/>
          </a:p>
        </p:txBody>
      </p:sp>
      <p:pic>
        <p:nvPicPr>
          <p:cNvPr id="2" name="Picture 1" descr="The Austerity Diaries: A Rainy Day Fund is Your Top Priority - Th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09" y="109154"/>
            <a:ext cx="7135191" cy="53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523" y="-168783"/>
            <a:ext cx="9117496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snowy</a:t>
            </a:r>
          </a:p>
        </p:txBody>
      </p:sp>
      <p:pic>
        <p:nvPicPr>
          <p:cNvPr id="5" name="Picture 4" descr="The Truman Home, shown on a snowy day in Independence, a true Winter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2" y="736406"/>
            <a:ext cx="7979027" cy="59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0974" y="-119478"/>
            <a:ext cx="4558748" cy="1590469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foggy</a:t>
            </a:r>
          </a:p>
        </p:txBody>
      </p:sp>
      <p:pic>
        <p:nvPicPr>
          <p:cNvPr id="2" name="Picture 1" descr="Foggy Morning Free Stock Photo - Public Domain Pictu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2" y="542762"/>
            <a:ext cx="8273773" cy="62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85529" y="5340624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002060"/>
                </a:solidFill>
              </a:rPr>
              <a:t>  </a:t>
            </a:r>
            <a:r>
              <a:rPr lang="en-US" sz="8800" b="1" dirty="0">
                <a:solidFill>
                  <a:srgbClr val="002060"/>
                </a:solidFill>
              </a:rPr>
              <a:t>sunny</a:t>
            </a:r>
          </a:p>
        </p:txBody>
      </p:sp>
      <p:pic>
        <p:nvPicPr>
          <p:cNvPr id="3" name="Picture 2" descr="Clip Art Day Sunny day clipart"/>
          <p:cNvPicPr>
            <a:picLocks noChangeAspect="1"/>
          </p:cNvPicPr>
          <p:nvPr/>
        </p:nvPicPr>
        <p:blipFill rotWithShape="1">
          <a:blip r:embed="rId2"/>
          <a:srcRect b="10235"/>
          <a:stretch/>
        </p:blipFill>
        <p:spPr>
          <a:xfrm>
            <a:off x="3872648" y="132519"/>
            <a:ext cx="8151891" cy="56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7935" y="-112245"/>
            <a:ext cx="5724939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frosty</a:t>
            </a:r>
          </a:p>
        </p:txBody>
      </p:sp>
      <p:pic>
        <p:nvPicPr>
          <p:cNvPr id="3" name="Picture 2" descr="Hoar frost on trees | Flickr - Photo Sharing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4" y="440636"/>
            <a:ext cx="8384208" cy="62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976</TotalTime>
  <Words>27</Words>
  <Application>Microsoft Office PowerPoint</Application>
  <PresentationFormat>Widescreen</PresentationFormat>
  <Paragraphs>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Century Gothic</vt:lpstr>
      <vt:lpstr>Impact</vt:lpstr>
      <vt:lpstr>Microsoft Himalaya</vt:lpstr>
      <vt:lpstr>Wingdings 3</vt:lpstr>
      <vt:lpstr>Slice</vt:lpstr>
      <vt:lpstr>Weather adjectives!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79</cp:revision>
  <dcterms:created xsi:type="dcterms:W3CDTF">2016-07-26T16:38:37Z</dcterms:created>
  <dcterms:modified xsi:type="dcterms:W3CDTF">2016-12-12T19:17:49Z</dcterms:modified>
</cp:coreProperties>
</file>