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302" r:id="rId4"/>
    <p:sldId id="260" r:id="rId5"/>
    <p:sldId id="257" r:id="rId6"/>
    <p:sldId id="303" r:id="rId7"/>
    <p:sldId id="261" r:id="rId8"/>
    <p:sldId id="258" r:id="rId9"/>
    <p:sldId id="262" r:id="rId10"/>
    <p:sldId id="291" r:id="rId11"/>
    <p:sldId id="270" r:id="rId12"/>
    <p:sldId id="271" r:id="rId13"/>
    <p:sldId id="304" r:id="rId14"/>
    <p:sldId id="293" r:id="rId15"/>
    <p:sldId id="269" r:id="rId16"/>
    <p:sldId id="297" r:id="rId17"/>
    <p:sldId id="272" r:id="rId18"/>
    <p:sldId id="277" r:id="rId19"/>
    <p:sldId id="280" r:id="rId20"/>
    <p:sldId id="288" r:id="rId21"/>
    <p:sldId id="289" r:id="rId22"/>
    <p:sldId id="286" r:id="rId23"/>
    <p:sldId id="287" r:id="rId24"/>
    <p:sldId id="285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833084">
            <a:off x="-1948071" y="2491407"/>
            <a:ext cx="11502888" cy="2040835"/>
          </a:xfrm>
        </p:spPr>
        <p:txBody>
          <a:bodyPr>
            <a:normAutofit/>
          </a:bodyPr>
          <a:lstStyle/>
          <a:p>
            <a:pPr algn="ctr"/>
            <a:r>
              <a:rPr lang="en-US" sz="9500" b="1" dirty="0">
                <a:solidFill>
                  <a:srgbClr val="002060"/>
                </a:solidFill>
                <a:latin typeface="MV Boli" panose="02000500030200090000" pitchFamily="2" charset="0"/>
                <a:ea typeface="Microsoft Himalaya" panose="01010100010101010101" pitchFamily="2" charset="0"/>
                <a:cs typeface="MV Boli" panose="02000500030200090000" pitchFamily="2" charset="0"/>
              </a:rPr>
              <a:t>seasons!</a:t>
            </a:r>
            <a:endParaRPr lang="en-US" sz="9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757591">
            <a:off x="-702365" y="2305878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autumn</a:t>
            </a:r>
          </a:p>
        </p:txBody>
      </p:sp>
      <p:pic>
        <p:nvPicPr>
          <p:cNvPr id="3" name="Picture 2" descr="Harvest Grapes Free Stock Photo - Public Domain Pic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43" y="3695146"/>
            <a:ext cx="4744279" cy="3162852"/>
          </a:xfrm>
          <a:prstGeom prst="rect">
            <a:avLst/>
          </a:prstGeom>
        </p:spPr>
      </p:pic>
      <p:pic>
        <p:nvPicPr>
          <p:cNvPr id="5" name="Picture 4" descr="Autumn Leave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22" y="3692676"/>
            <a:ext cx="4744278" cy="3165323"/>
          </a:xfrm>
          <a:prstGeom prst="rect">
            <a:avLst/>
          </a:prstGeom>
        </p:spPr>
      </p:pic>
      <p:pic>
        <p:nvPicPr>
          <p:cNvPr id="6" name="Picture 5" descr="... snow as you sled, ski, snowboard, snow fight or make snowmen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550" y="-14575"/>
            <a:ext cx="3943883" cy="3707250"/>
          </a:xfrm>
          <a:prstGeom prst="rect">
            <a:avLst/>
          </a:prstGeom>
        </p:spPr>
      </p:pic>
      <p:pic>
        <p:nvPicPr>
          <p:cNvPr id="7" name="Picture 6" descr="The Truman Home, shown on a snowy day in Independence, a true Winter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434" y="0"/>
            <a:ext cx="4923566" cy="36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274966">
            <a:off x="8733183" y="1162508"/>
            <a:ext cx="3710608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spring</a:t>
            </a:r>
          </a:p>
        </p:txBody>
      </p:sp>
      <p:pic>
        <p:nvPicPr>
          <p:cNvPr id="3" name="Picture 2" descr="Vegetable Garden: Growing Cool-Season Vegetables | Today's Homeown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1" y="3596926"/>
            <a:ext cx="6652591" cy="3261074"/>
          </a:xfrm>
          <a:prstGeom prst="rect">
            <a:avLst/>
          </a:prstGeom>
        </p:spPr>
      </p:pic>
      <p:pic>
        <p:nvPicPr>
          <p:cNvPr id="5" name="Picture 4" descr="Parts of a Plant-the Flower | Newton's Apple.org.u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7904"/>
            <a:ext cx="4333461" cy="3250096"/>
          </a:xfrm>
          <a:prstGeom prst="rect">
            <a:avLst/>
          </a:prstGeom>
        </p:spPr>
      </p:pic>
      <p:pic>
        <p:nvPicPr>
          <p:cNvPr id="6" name="Picture 5" descr="Clip Art Day Sunny day clipart"/>
          <p:cNvPicPr>
            <a:picLocks noChangeAspect="1"/>
          </p:cNvPicPr>
          <p:nvPr/>
        </p:nvPicPr>
        <p:blipFill rotWithShape="1">
          <a:blip r:embed="rId4"/>
          <a:srcRect b="10235"/>
          <a:stretch/>
        </p:blipFill>
        <p:spPr>
          <a:xfrm>
            <a:off x="4632463" y="2116"/>
            <a:ext cx="4294468" cy="2994991"/>
          </a:xfrm>
          <a:prstGeom prst="rect">
            <a:avLst/>
          </a:prstGeom>
        </p:spPr>
      </p:pic>
      <p:pic>
        <p:nvPicPr>
          <p:cNvPr id="7" name="Picture 6" descr="Playing in the sun ‘reduces risk of eczema and food allergies in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4632463" cy="29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676147">
            <a:off x="-31602" y="2295833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winter</a:t>
            </a:r>
          </a:p>
        </p:txBody>
      </p:sp>
      <p:pic>
        <p:nvPicPr>
          <p:cNvPr id="3" name="Picture 2" descr="Harvest Grapes Free Stock Photo - Public Domain Pic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43" y="3695146"/>
            <a:ext cx="4744279" cy="3162852"/>
          </a:xfrm>
          <a:prstGeom prst="rect">
            <a:avLst/>
          </a:prstGeom>
        </p:spPr>
      </p:pic>
      <p:pic>
        <p:nvPicPr>
          <p:cNvPr id="5" name="Picture 4" descr="Autumn Leave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22" y="3692676"/>
            <a:ext cx="4744278" cy="3165323"/>
          </a:xfrm>
          <a:prstGeom prst="rect">
            <a:avLst/>
          </a:prstGeom>
        </p:spPr>
      </p:pic>
      <p:pic>
        <p:nvPicPr>
          <p:cNvPr id="6" name="Picture 5" descr="... snow as you sled, ski, snowboard, snow fight or make snowmen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550" y="-14575"/>
            <a:ext cx="3943883" cy="3707250"/>
          </a:xfrm>
          <a:prstGeom prst="rect">
            <a:avLst/>
          </a:prstGeom>
        </p:spPr>
      </p:pic>
      <p:pic>
        <p:nvPicPr>
          <p:cNvPr id="7" name="Picture 6" descr="The Truman Home, shown on a snowy day in Independence, a true Winter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434" y="0"/>
            <a:ext cx="4923566" cy="36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8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96018">
            <a:off x="-454204" y="3999981"/>
            <a:ext cx="4534352" cy="1493366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summer</a:t>
            </a:r>
          </a:p>
        </p:txBody>
      </p:sp>
      <p:pic>
        <p:nvPicPr>
          <p:cNvPr id="3" name="Picture 2" descr="Clip Art Day Sunny day clipart"/>
          <p:cNvPicPr>
            <a:picLocks noChangeAspect="1"/>
          </p:cNvPicPr>
          <p:nvPr/>
        </p:nvPicPr>
        <p:blipFill rotWithShape="1">
          <a:blip r:embed="rId2"/>
          <a:srcRect b="10235"/>
          <a:stretch/>
        </p:blipFill>
        <p:spPr>
          <a:xfrm>
            <a:off x="7897532" y="3860893"/>
            <a:ext cx="4294468" cy="2994991"/>
          </a:xfrm>
          <a:prstGeom prst="rect">
            <a:avLst/>
          </a:prstGeom>
        </p:spPr>
      </p:pic>
      <p:pic>
        <p:nvPicPr>
          <p:cNvPr id="5" name="Picture 4" descr="Playing in the sun ‘reduces risk of eczema and food allergies in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069" y="3858778"/>
            <a:ext cx="4632463" cy="2999222"/>
          </a:xfrm>
          <a:prstGeom prst="rect">
            <a:avLst/>
          </a:prstGeom>
        </p:spPr>
      </p:pic>
      <p:pic>
        <p:nvPicPr>
          <p:cNvPr id="6" name="Picture 5" descr="Harvest Grapes Free Stock Photo - Public Domain Pictur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443" y="2470"/>
            <a:ext cx="4744279" cy="3162852"/>
          </a:xfrm>
          <a:prstGeom prst="rect">
            <a:avLst/>
          </a:prstGeom>
        </p:spPr>
      </p:pic>
      <p:pic>
        <p:nvPicPr>
          <p:cNvPr id="7" name="Picture 6" descr="Autumn Leaves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722" y="0"/>
            <a:ext cx="4744278" cy="31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6261" y="2464905"/>
            <a:ext cx="3432313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crops</a:t>
            </a:r>
          </a:p>
        </p:txBody>
      </p:sp>
      <p:pic>
        <p:nvPicPr>
          <p:cNvPr id="3" name="Picture 2" descr="... www youtube com watch v 5rp2kfewija feature player detailpage crops 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69" y="1"/>
            <a:ext cx="3973556" cy="3530046"/>
          </a:xfrm>
          <a:prstGeom prst="rect">
            <a:avLst/>
          </a:prstGeom>
        </p:spPr>
      </p:pic>
      <p:pic>
        <p:nvPicPr>
          <p:cNvPr id="5" name="Picture 4" descr="... - no kill trapping and control methods - Florida animal contr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187" y="3530047"/>
            <a:ext cx="5011506" cy="33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818479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nature</a:t>
            </a:r>
          </a:p>
        </p:txBody>
      </p:sp>
      <p:pic>
        <p:nvPicPr>
          <p:cNvPr id="3" name="Picture 2" descr="Let's holiday!: Thekkady and Munnar Tr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49" y="3371229"/>
            <a:ext cx="6202017" cy="3488635"/>
          </a:xfrm>
          <a:prstGeom prst="rect">
            <a:avLst/>
          </a:prstGeom>
        </p:spPr>
      </p:pic>
      <p:pic>
        <p:nvPicPr>
          <p:cNvPr id="5" name="Picture 4" descr="... - no kill trapping and control methods - Florida animal contr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076675" cy="33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165" y="2756451"/>
            <a:ext cx="4260573" cy="178904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hole</a:t>
            </a:r>
          </a:p>
        </p:txBody>
      </p:sp>
      <p:pic>
        <p:nvPicPr>
          <p:cNvPr id="3" name="Picture 2" descr="... - no kill trapping and control methods - Florida animal contr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09" y="3530047"/>
            <a:ext cx="5011506" cy="3327953"/>
          </a:xfrm>
          <a:prstGeom prst="rect">
            <a:avLst/>
          </a:prstGeom>
        </p:spPr>
      </p:pic>
      <p:pic>
        <p:nvPicPr>
          <p:cNvPr id="5" name="Picture 4" descr="... www youtube com watch v 5rp2kfewija feature player detailpage crops 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84" y="1"/>
            <a:ext cx="3973556" cy="35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snow as you sled, ski, snowboard, snow fight or make snowmen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81" y="1575685"/>
            <a:ext cx="5505790" cy="5175443"/>
          </a:xfrm>
          <a:prstGeom prst="rect">
            <a:avLst/>
          </a:prstGeom>
        </p:spPr>
      </p:pic>
      <p:pic>
        <p:nvPicPr>
          <p:cNvPr id="3" name="Picture 2" descr="The Truman Home, shown on a snowy day in Independence, a true Winter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119271"/>
            <a:ext cx="6484727" cy="48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 Art Day Sunny day clipart"/>
          <p:cNvPicPr>
            <a:picLocks noChangeAspect="1"/>
          </p:cNvPicPr>
          <p:nvPr/>
        </p:nvPicPr>
        <p:blipFill rotWithShape="1">
          <a:blip r:embed="rId2"/>
          <a:srcRect b="10235"/>
          <a:stretch/>
        </p:blipFill>
        <p:spPr>
          <a:xfrm>
            <a:off x="6109252" y="2570919"/>
            <a:ext cx="5950226" cy="4149728"/>
          </a:xfrm>
          <a:prstGeom prst="rect">
            <a:avLst/>
          </a:prstGeom>
        </p:spPr>
      </p:pic>
      <p:pic>
        <p:nvPicPr>
          <p:cNvPr id="3" name="Picture 2" descr="Playing in the sun ‘reduces risk of eczema and food allergies in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0" y="125047"/>
            <a:ext cx="5998642" cy="38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904" y="5261113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spring</a:t>
            </a:r>
          </a:p>
          <a:p>
            <a:endParaRPr lang="en-US" sz="5400" dirty="0"/>
          </a:p>
        </p:txBody>
      </p:sp>
      <p:pic>
        <p:nvPicPr>
          <p:cNvPr id="2" name="Picture 1" descr="Vegetable Garden: Growing Cool-Season Vegetables | Today's Homeown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652" y="3339548"/>
            <a:ext cx="6882797" cy="3373920"/>
          </a:xfrm>
          <a:prstGeom prst="rect">
            <a:avLst/>
          </a:prstGeom>
        </p:spPr>
      </p:pic>
      <p:pic>
        <p:nvPicPr>
          <p:cNvPr id="3" name="Picture 2" descr="Parts of a Plant-the Flower | Newton's Apple.org.u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8" y="96078"/>
            <a:ext cx="5049079" cy="37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Vegetable Garden: Growing Cool-Season Vegetables | Today's Homeown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97" y="96078"/>
            <a:ext cx="6882797" cy="3373920"/>
          </a:xfrm>
          <a:prstGeom prst="rect">
            <a:avLst/>
          </a:prstGeom>
        </p:spPr>
      </p:pic>
      <p:pic>
        <p:nvPicPr>
          <p:cNvPr id="3" name="Picture 2" descr="Parts of a Plant-the Flower | Newton's Apple.org.u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8" y="2932043"/>
            <a:ext cx="5049079" cy="37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Harvest Grapes Free Stock Photo - Public Domain Pic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06" y="98149"/>
            <a:ext cx="5857875" cy="3905250"/>
          </a:xfrm>
          <a:prstGeom prst="rect">
            <a:avLst/>
          </a:prstGeom>
        </p:spPr>
      </p:pic>
      <p:pic>
        <p:nvPicPr>
          <p:cNvPr id="3" name="Picture 2" descr="Autumn Leave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9" y="2652368"/>
            <a:ext cx="6114827" cy="40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- no kill trapping and control methods - Florida animal contr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4" y="120249"/>
            <a:ext cx="9946700" cy="66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www youtube com watch v 5rp2kfewija feature player detailpage crops 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56" y="165832"/>
            <a:ext cx="7426943" cy="65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's holiday!: Thekkady and Munnar Tr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01469"/>
            <a:ext cx="11755771" cy="66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1618" y="5202215"/>
            <a:ext cx="6467060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summer</a:t>
            </a:r>
          </a:p>
          <a:p>
            <a:endParaRPr lang="en-US" sz="5400" dirty="0"/>
          </a:p>
        </p:txBody>
      </p:sp>
      <p:pic>
        <p:nvPicPr>
          <p:cNvPr id="3" name="Picture 2" descr="Clip Art Day Sunny day clipart"/>
          <p:cNvPicPr>
            <a:picLocks noChangeAspect="1"/>
          </p:cNvPicPr>
          <p:nvPr/>
        </p:nvPicPr>
        <p:blipFill rotWithShape="1">
          <a:blip r:embed="rId2"/>
          <a:srcRect b="10235"/>
          <a:stretch/>
        </p:blipFill>
        <p:spPr>
          <a:xfrm>
            <a:off x="6122505" y="132519"/>
            <a:ext cx="5950226" cy="4149728"/>
          </a:xfrm>
          <a:prstGeom prst="rect">
            <a:avLst/>
          </a:prstGeom>
        </p:spPr>
      </p:pic>
      <p:pic>
        <p:nvPicPr>
          <p:cNvPr id="2" name="Picture 1" descr="Playing in the sun ‘reduces risk of eczema and food allergies in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2" y="2881499"/>
            <a:ext cx="5998642" cy="38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231" y="714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autumn</a:t>
            </a:r>
          </a:p>
          <a:p>
            <a:endParaRPr lang="en-US" sz="5400" dirty="0"/>
          </a:p>
        </p:txBody>
      </p:sp>
      <p:pic>
        <p:nvPicPr>
          <p:cNvPr id="2" name="Picture 1" descr="Harvest Grapes Free Stock Photo - Public Domain Pic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9" y="2841349"/>
            <a:ext cx="5857875" cy="3905250"/>
          </a:xfrm>
          <a:prstGeom prst="rect">
            <a:avLst/>
          </a:prstGeom>
        </p:spPr>
      </p:pic>
      <p:pic>
        <p:nvPicPr>
          <p:cNvPr id="3" name="Picture 2" descr="Autumn Leave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54" y="121203"/>
            <a:ext cx="6114827" cy="40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062331" y="96699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winter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... snow as you sled, ski, snowboard, snow fight or make snowmen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8" y="96699"/>
            <a:ext cx="5669860" cy="5329668"/>
          </a:xfrm>
          <a:prstGeom prst="rect">
            <a:avLst/>
          </a:prstGeom>
        </p:spPr>
      </p:pic>
      <p:pic>
        <p:nvPicPr>
          <p:cNvPr id="4" name="Picture 3" descr="The Truman Home, shown on a snowy day in Independence, a true Winter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48" y="2014950"/>
            <a:ext cx="6296002" cy="47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833084">
            <a:off x="-1948071" y="2491407"/>
            <a:ext cx="11502888" cy="2040835"/>
          </a:xfrm>
        </p:spPr>
        <p:txBody>
          <a:bodyPr>
            <a:normAutofit/>
          </a:bodyPr>
          <a:lstStyle/>
          <a:p>
            <a:pPr algn="ctr"/>
            <a:r>
              <a:rPr lang="en-US" sz="9500" b="1" dirty="0">
                <a:solidFill>
                  <a:srgbClr val="002060"/>
                </a:solidFill>
                <a:latin typeface="MV Boli" panose="02000500030200090000" pitchFamily="2" charset="0"/>
                <a:ea typeface="Microsoft Himalaya" panose="01010100010101010101" pitchFamily="2" charset="0"/>
                <a:cs typeface="MV Boli" panose="02000500030200090000" pitchFamily="2" charset="0"/>
              </a:rPr>
              <a:t>vocabulary!</a:t>
            </a:r>
            <a:endParaRPr lang="en-US" sz="9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hole</a:t>
            </a:r>
          </a:p>
        </p:txBody>
      </p:sp>
      <p:pic>
        <p:nvPicPr>
          <p:cNvPr id="2" name="Picture 1" descr="... - no kill trapping and control methods - Florida animal contr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795130"/>
            <a:ext cx="8982793" cy="59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337929" y="-212035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nature</a:t>
            </a:r>
          </a:p>
        </p:txBody>
      </p:sp>
      <p:pic>
        <p:nvPicPr>
          <p:cNvPr id="2" name="Picture 1" descr="Let's holiday!: Thekkady and Munnar Tr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1" y="1073425"/>
            <a:ext cx="10118035" cy="56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0071" y="5282829"/>
            <a:ext cx="5512903" cy="1416143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crops</a:t>
            </a:r>
          </a:p>
        </p:txBody>
      </p:sp>
      <p:pic>
        <p:nvPicPr>
          <p:cNvPr id="2" name="Picture 1" descr="... www youtube com watch v 5rp2kfewija feature player detailpage crops 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8" y="92765"/>
            <a:ext cx="7504162" cy="66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748</TotalTime>
  <Words>26</Words>
  <Application>Microsoft Office PowerPoint</Application>
  <PresentationFormat>Widescreen</PresentationFormat>
  <Paragraphs>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Microsoft Himalaya</vt:lpstr>
      <vt:lpstr>MV Boli</vt:lpstr>
      <vt:lpstr>Wingdings 3</vt:lpstr>
      <vt:lpstr>Slice</vt:lpstr>
      <vt:lpstr>seasons!</vt:lpstr>
      <vt:lpstr>PowerPoint Presentation</vt:lpstr>
      <vt:lpstr>PowerPoint Presentation</vt:lpstr>
      <vt:lpstr>PowerPoint Presentation</vt:lpstr>
      <vt:lpstr>PowerPoint Presentation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78</cp:revision>
  <dcterms:created xsi:type="dcterms:W3CDTF">2016-07-26T16:38:37Z</dcterms:created>
  <dcterms:modified xsi:type="dcterms:W3CDTF">2016-12-18T18:28:23Z</dcterms:modified>
</cp:coreProperties>
</file>