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/>
              <a:t>Holidays!</a:t>
            </a:r>
          </a:p>
        </p:txBody>
      </p:sp>
    </p:spTree>
    <p:extLst>
      <p:ext uri="{BB962C8B-B14F-4D97-AF65-F5344CB8AC3E}">
        <p14:creationId xmlns:p14="http://schemas.microsoft.com/office/powerpoint/2010/main" val="217471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Couple in Heart - vector Clip 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082" y="212384"/>
            <a:ext cx="3665322" cy="3256023"/>
          </a:xfrm>
          <a:prstGeom prst="rect">
            <a:avLst/>
          </a:prstGeom>
        </p:spPr>
      </p:pic>
      <p:pic>
        <p:nvPicPr>
          <p:cNvPr id="6" name="Picture 5" descr="Heart With Hands Couple : Public Domain Pictur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098" y="3165613"/>
            <a:ext cx="4114076" cy="2754051"/>
          </a:xfrm>
          <a:prstGeom prst="rect">
            <a:avLst/>
          </a:prstGeom>
        </p:spPr>
      </p:pic>
      <p:pic>
        <p:nvPicPr>
          <p:cNvPr id="7" name="Picture 6" descr="Yesterday was Valentine’s Day and no, I’m not going to flash more ..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111" y="41413"/>
            <a:ext cx="3172417" cy="2973008"/>
          </a:xfrm>
          <a:prstGeom prst="rect">
            <a:avLst/>
          </a:prstGeom>
        </p:spPr>
      </p:pic>
      <p:pic>
        <p:nvPicPr>
          <p:cNvPr id="8" name="Picture 7" descr="ESL Valentine's Day - ESL Kids Games : ESL Kids Gam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13" y="3004619"/>
            <a:ext cx="4232370" cy="291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HALLOWEEN CLASSIC HORROR MOVIE FOR KIDS EV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087" y="129663"/>
            <a:ext cx="3929253" cy="4182222"/>
          </a:xfrm>
          <a:prstGeom prst="rect">
            <a:avLst/>
          </a:prstGeom>
        </p:spPr>
      </p:pic>
      <p:pic>
        <p:nvPicPr>
          <p:cNvPr id="3" name="Picture 2" descr="halloween 009 by inky20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02" y="3511109"/>
            <a:ext cx="3460294" cy="2847533"/>
          </a:xfrm>
          <a:prstGeom prst="rect">
            <a:avLst/>
          </a:prstGeom>
        </p:spPr>
      </p:pic>
      <p:pic>
        <p:nvPicPr>
          <p:cNvPr id="4" name="Picture 3" descr="Did the Kids Outgrow Their Halloween Costumes?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129663"/>
            <a:ext cx="5416274" cy="360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2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500.000 views on Flickr.com and Christmas trees dominate my to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9" y="3163955"/>
            <a:ext cx="2923761" cy="2923761"/>
          </a:xfrm>
          <a:prstGeom prst="rect">
            <a:avLst/>
          </a:prstGeom>
        </p:spPr>
      </p:pic>
      <p:pic>
        <p:nvPicPr>
          <p:cNvPr id="3" name="Picture 2" descr="by admin | Nov 1, 2012 | About Christmas |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55" y="78528"/>
            <a:ext cx="3558924" cy="4652963"/>
          </a:xfrm>
          <a:prstGeom prst="rect">
            <a:avLst/>
          </a:prstGeom>
        </p:spPr>
      </p:pic>
      <p:pic>
        <p:nvPicPr>
          <p:cNvPr id="4" name="Picture 3" descr="The stockings were hung by the chimney with care...&quot; | Flickr - Photo ..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582" y="78528"/>
            <a:ext cx="2942968" cy="2942968"/>
          </a:xfrm>
          <a:prstGeom prst="rect">
            <a:avLst/>
          </a:prstGeom>
        </p:spPr>
      </p:pic>
      <p:pic>
        <p:nvPicPr>
          <p:cNvPr id="6" name="Picture 5" descr="Gold Christmas Wreath by LilyWyte on deviant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597" y="2405010"/>
            <a:ext cx="3530306" cy="357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5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Thanksgiving Turkey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70" y="188841"/>
            <a:ext cx="5285630" cy="3963541"/>
          </a:xfrm>
          <a:prstGeom prst="rect">
            <a:avLst/>
          </a:prstGeom>
        </p:spPr>
      </p:pic>
      <p:pic>
        <p:nvPicPr>
          <p:cNvPr id="4" name="Picture 3" descr="Today is turkey day in America."/>
          <p:cNvPicPr>
            <a:picLocks noChangeAspect="1"/>
          </p:cNvPicPr>
          <p:nvPr/>
        </p:nvPicPr>
        <p:blipFill rotWithShape="1">
          <a:blip r:embed="rId3"/>
          <a:srcRect l="11738" r="11709" b="3865"/>
          <a:stretch/>
        </p:blipFill>
        <p:spPr>
          <a:xfrm>
            <a:off x="5645426" y="2057878"/>
            <a:ext cx="6327913" cy="398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0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Moldovan_easter_cake_with_eg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808" y="3582228"/>
            <a:ext cx="7810192" cy="3163128"/>
          </a:xfrm>
          <a:prstGeom prst="rect">
            <a:avLst/>
          </a:prstGeom>
        </p:spPr>
      </p:pic>
      <p:pic>
        <p:nvPicPr>
          <p:cNvPr id="3" name="Picture 2" descr="... Chisinau, Moldova. The Greek Orthodox world celebrates Easter Da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3" y="110810"/>
            <a:ext cx="5286441" cy="337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6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New Year'S Eve, Fireworks, 2017, New Year'S D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70" y="192363"/>
            <a:ext cx="6366344" cy="3726964"/>
          </a:xfrm>
          <a:prstGeom prst="rect">
            <a:avLst/>
          </a:prstGeom>
        </p:spPr>
      </p:pic>
      <p:pic>
        <p:nvPicPr>
          <p:cNvPr id="4" name="Picture 3" descr="New Year Clock Royalty Free Stock Photos - Image: 358979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13" y="2750180"/>
            <a:ext cx="4467875" cy="3289043"/>
          </a:xfrm>
          <a:prstGeom prst="rect">
            <a:avLst/>
          </a:prstGeom>
        </p:spPr>
      </p:pic>
      <p:pic>
        <p:nvPicPr>
          <p:cNvPr id="5" name="Picture 4" descr="iStock_new+years+eve+hats+and+noise+makers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8" y="99598"/>
            <a:ext cx="38100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0924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95</TotalTime>
  <Words>2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Rockwell</vt:lpstr>
      <vt:lpstr>Gallery</vt:lpstr>
      <vt:lpstr>Holidays!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Holidays!</dc:title>
  <dc:creator>Andrew Haas</dc:creator>
  <cp:lastModifiedBy>Andrew Haas</cp:lastModifiedBy>
  <cp:revision>10</cp:revision>
  <dcterms:created xsi:type="dcterms:W3CDTF">2017-01-17T16:06:57Z</dcterms:created>
  <dcterms:modified xsi:type="dcterms:W3CDTF">2017-01-17T17:42:42Z</dcterms:modified>
</cp:coreProperties>
</file>