
<file path=[Content_Types].xml><?xml version="1.0" encoding="utf-8"?>
<Types xmlns="http://schemas.openxmlformats.org/package/2006/content-types">
  <Default Extension="png&amp;ehk=" ContentType="image/png"/>
  <Default Extension="jpg&amp;ehk=Ye9sbTCykYhlJYUZY4CiYA&amp;pid=OfficeInsert" ContentType="image/jpeg"/>
  <Default Extension="jpg&amp;ehk=fHLJfUNeU5epFaw" ContentType="image/jpeg"/>
  <Default Extension="jpeg" ContentType="image/jpeg"/>
  <Default Extension="rels" ContentType="application/vnd.openxmlformats-package.relationships+xml"/>
  <Default Extension="xml" ContentType="application/xml"/>
  <Default Extension="jpg&amp;ehk=Zolcz" ContentType="image/jpeg"/>
  <Default Extension="gif" ContentType="image/gif"/>
  <Default Extension="jpg&amp;ehk=RQbqSvLbxIvEbT4GCIKLbg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91" r:id="rId9"/>
    <p:sldId id="270" r:id="rId10"/>
    <p:sldId id="271" r:id="rId11"/>
    <p:sldId id="293" r:id="rId12"/>
    <p:sldId id="269" r:id="rId13"/>
    <p:sldId id="297" r:id="rId14"/>
    <p:sldId id="272" r:id="rId15"/>
    <p:sldId id="277" r:id="rId16"/>
    <p:sldId id="280" r:id="rId17"/>
    <p:sldId id="288" r:id="rId18"/>
    <p:sldId id="289" r:id="rId19"/>
    <p:sldId id="286" r:id="rId20"/>
    <p:sldId id="287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RQbqSvLbxIvEbT4GCIKLbg&amp;pid=OfficeInsert"/><Relationship Id="rId2" Type="http://schemas.openxmlformats.org/officeDocument/2006/relationships/image" Target="../media/image1.png&amp;ehk=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Ye9sbTCykYhlJYUZY4CiYA&amp;pid=OfficeInsert"/><Relationship Id="rId2" Type="http://schemas.openxmlformats.org/officeDocument/2006/relationships/image" Target="../media/image3.jpg&amp;ehk=fHLJfUNeU5epFaw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&amp;ehk=Zolcz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&amp;ehk="/><Relationship Id="rId2" Type="http://schemas.openxmlformats.org/officeDocument/2006/relationships/image" Target="../media/image5.jpg&amp;ehk=RQbqSvLbxIvEbT4GCIKLbg&amp;pid=OfficeInsert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&amp;ehk=Ye9sbTCykYhlJYUZY4CiYA&amp;pid=OfficeInsert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fHLJfUNeU5epFaw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RQbqSvLbxIvEbT4GCIKLbg&amp;pid=OfficeInsert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&amp;ehk=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Zolcz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Ye9sbTCykYhlJYUZY4CiYA&amp;pid=OfficeInsert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&amp;ehk=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fHLJfUNeU5epFaw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Zolcz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RQbqSvLbxIvEbT4GCIKLbg&amp;pid=OfficeInsert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Ye9sbTCykYhlJYUZY4CiYA&amp;pid=OfficeInsert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Zolcz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73629">
            <a:off x="-2115405" y="2465891"/>
            <a:ext cx="11502888" cy="2040835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VocabULARY</a:t>
            </a:r>
            <a:r>
              <a:rPr lang="en-US" sz="9600" b="1" dirty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9600" dirty="0">
              <a:solidFill>
                <a:srgbClr val="FF0000"/>
              </a:solidFill>
              <a:latin typeface="Monotype Corsiva" panose="03010101010201010101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2161">
            <a:off x="-675861" y="2222683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dictionary</a:t>
            </a:r>
          </a:p>
        </p:txBody>
      </p:sp>
      <p:pic>
        <p:nvPicPr>
          <p:cNvPr id="3" name="Picture 2" descr="&lt;strong&gt;Dictionary&lt;/strong&gt; of Obamaspeak"/>
          <p:cNvPicPr>
            <a:picLocks noChangeAspect="1"/>
          </p:cNvPicPr>
          <p:nvPr/>
        </p:nvPicPr>
        <p:blipFill rotWithShape="1">
          <a:blip r:embed="rId2"/>
          <a:srcRect t="15717" b="5255"/>
          <a:stretch/>
        </p:blipFill>
        <p:spPr>
          <a:xfrm>
            <a:off x="6174684" y="0"/>
            <a:ext cx="5248689" cy="4147931"/>
          </a:xfrm>
          <a:prstGeom prst="rect">
            <a:avLst/>
          </a:prstGeom>
        </p:spPr>
      </p:pic>
      <p:pic>
        <p:nvPicPr>
          <p:cNvPr id="5" name="Picture 4" descr="&lt;strong&gt;Prison&lt;/strong&gt; break: It's harder than ever to &lt;strong&gt;escape&lt;/strong&gt; &lt;strong&gt;from prison&lt;/strong&gt;. How do ..."/>
          <p:cNvPicPr>
            <a:picLocks noChangeAspect="1"/>
          </p:cNvPicPr>
          <p:nvPr/>
        </p:nvPicPr>
        <p:blipFill rotWithShape="1">
          <a:blip r:embed="rId3"/>
          <a:srcRect t="11826" b="13837"/>
          <a:stretch/>
        </p:blipFill>
        <p:spPr>
          <a:xfrm>
            <a:off x="3964056" y="3359426"/>
            <a:ext cx="8227944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542316">
            <a:off x="-1343278" y="1573327"/>
            <a:ext cx="9011478" cy="147467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encyclopedia</a:t>
            </a:r>
          </a:p>
        </p:txBody>
      </p:sp>
      <p:pic>
        <p:nvPicPr>
          <p:cNvPr id="3" name="Picture 2" descr="Azerbaijani Soviet &lt;strong&gt;Encyclopedia&lt;/strong&gt;.jpg"/>
          <p:cNvPicPr>
            <a:picLocks noChangeAspect="1"/>
          </p:cNvPicPr>
          <p:nvPr/>
        </p:nvPicPr>
        <p:blipFill rotWithShape="1">
          <a:blip r:embed="rId2"/>
          <a:srcRect t="7440" b="8540"/>
          <a:stretch/>
        </p:blipFill>
        <p:spPr>
          <a:xfrm>
            <a:off x="6573078" y="3501252"/>
            <a:ext cx="5433392" cy="3356747"/>
          </a:xfrm>
          <a:prstGeom prst="rect">
            <a:avLst/>
          </a:prstGeom>
        </p:spPr>
      </p:pic>
      <p:pic>
        <p:nvPicPr>
          <p:cNvPr id="5" name="Picture 4" descr="Your Members Need Help With &lt;strong&gt;Information&lt;/strong&gt; Overload: Associations Now"/>
          <p:cNvPicPr>
            <a:picLocks noChangeAspect="1"/>
          </p:cNvPicPr>
          <p:nvPr/>
        </p:nvPicPr>
        <p:blipFill rotWithShape="1">
          <a:blip r:embed="rId3"/>
          <a:srcRect t="14269" b="10193"/>
          <a:stretch/>
        </p:blipFill>
        <p:spPr>
          <a:xfrm>
            <a:off x="4320209" y="1"/>
            <a:ext cx="7871791" cy="35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782891">
            <a:off x="6321287" y="2307309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imagination</a:t>
            </a:r>
          </a:p>
        </p:txBody>
      </p:sp>
      <p:pic>
        <p:nvPicPr>
          <p:cNvPr id="3" name="Picture 2" descr="&lt;strong&gt;Imagination&lt;/strong&gt;_by_xbooshbabyx"/>
          <p:cNvPicPr>
            <a:picLocks noChangeAspect="1"/>
          </p:cNvPicPr>
          <p:nvPr/>
        </p:nvPicPr>
        <p:blipFill rotWithShape="1">
          <a:blip r:embed="rId2"/>
          <a:srcRect t="15946" b="24396"/>
          <a:stretch/>
        </p:blipFill>
        <p:spPr>
          <a:xfrm>
            <a:off x="993780" y="0"/>
            <a:ext cx="4187626" cy="3512757"/>
          </a:xfrm>
          <a:prstGeom prst="rect">
            <a:avLst/>
          </a:prstGeom>
        </p:spPr>
      </p:pic>
      <p:pic>
        <p:nvPicPr>
          <p:cNvPr id="5" name="Picture 4" descr="Why Pursue a Career as a &lt;strong&gt;Librarian&lt;/strong&gt;? - Cadence Group"/>
          <p:cNvPicPr>
            <a:picLocks noChangeAspect="1"/>
          </p:cNvPicPr>
          <p:nvPr/>
        </p:nvPicPr>
        <p:blipFill rotWithShape="1">
          <a:blip r:embed="rId3"/>
          <a:srcRect t="12459" b="14595"/>
          <a:stretch/>
        </p:blipFill>
        <p:spPr>
          <a:xfrm>
            <a:off x="106017" y="3512757"/>
            <a:ext cx="6930887" cy="33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942609">
            <a:off x="-503583" y="2407662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escape</a:t>
            </a:r>
          </a:p>
        </p:txBody>
      </p:sp>
      <p:pic>
        <p:nvPicPr>
          <p:cNvPr id="3" name="Picture 2" descr="&lt;strong&gt;Prison&lt;/strong&gt; break: It's harder than ever to &lt;strong&gt;escape&lt;/strong&gt; &lt;strong&gt;from prison&lt;/strong&gt;. How do ..."/>
          <p:cNvPicPr>
            <a:picLocks noChangeAspect="1"/>
          </p:cNvPicPr>
          <p:nvPr/>
        </p:nvPicPr>
        <p:blipFill rotWithShape="1">
          <a:blip r:embed="rId2"/>
          <a:srcRect t="11826" b="13837"/>
          <a:stretch/>
        </p:blipFill>
        <p:spPr>
          <a:xfrm>
            <a:off x="3964056" y="0"/>
            <a:ext cx="8227944" cy="3498574"/>
          </a:xfrm>
          <a:prstGeom prst="rect">
            <a:avLst/>
          </a:prstGeom>
        </p:spPr>
      </p:pic>
      <p:pic>
        <p:nvPicPr>
          <p:cNvPr id="5" name="Picture 4" descr="&lt;strong&gt;Dictionary&lt;/strong&gt; of Obamaspeak"/>
          <p:cNvPicPr>
            <a:picLocks noChangeAspect="1"/>
          </p:cNvPicPr>
          <p:nvPr/>
        </p:nvPicPr>
        <p:blipFill rotWithShape="1">
          <a:blip r:embed="rId3"/>
          <a:srcRect l="-1262" t="12621" r="1262" b="14916"/>
          <a:stretch/>
        </p:blipFill>
        <p:spPr>
          <a:xfrm>
            <a:off x="5453683" y="3498574"/>
            <a:ext cx="4636037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084604">
            <a:off x="-351183" y="2623929"/>
            <a:ext cx="5903844" cy="178904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information</a:t>
            </a:r>
          </a:p>
        </p:txBody>
      </p:sp>
      <p:pic>
        <p:nvPicPr>
          <p:cNvPr id="3" name="Picture 2" descr="Your Members Need Help With &lt;strong&gt;Information&lt;/strong&gt; Overload: Associations Now"/>
          <p:cNvPicPr>
            <a:picLocks noChangeAspect="1"/>
          </p:cNvPicPr>
          <p:nvPr/>
        </p:nvPicPr>
        <p:blipFill rotWithShape="1">
          <a:blip r:embed="rId2"/>
          <a:srcRect t="14269" b="10193"/>
          <a:stretch/>
        </p:blipFill>
        <p:spPr>
          <a:xfrm>
            <a:off x="4441449" y="3345242"/>
            <a:ext cx="7750551" cy="3512757"/>
          </a:xfrm>
          <a:prstGeom prst="rect">
            <a:avLst/>
          </a:prstGeom>
        </p:spPr>
      </p:pic>
      <p:pic>
        <p:nvPicPr>
          <p:cNvPr id="5" name="Picture 4" descr="Why Pursue a Career as a &lt;strong&gt;Librarian&lt;/strong&gt;? - Cadence Group"/>
          <p:cNvPicPr>
            <a:picLocks noChangeAspect="1"/>
          </p:cNvPicPr>
          <p:nvPr/>
        </p:nvPicPr>
        <p:blipFill rotWithShape="1">
          <a:blip r:embed="rId3"/>
          <a:srcRect t="12459" b="14595"/>
          <a:stretch/>
        </p:blipFill>
        <p:spPr>
          <a:xfrm>
            <a:off x="4790660" y="0"/>
            <a:ext cx="6930887" cy="33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erbaijani Soviet &lt;strong&gt;Encyclopedia&lt;/strong&gt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8" y="251238"/>
            <a:ext cx="8741886" cy="64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Prison&lt;/strong&gt; break: It's harder than ever to &lt;strong&gt;escape&lt;/strong&gt; &lt;strong&gt;from prison&lt;/strong&gt;. How d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58" y="350838"/>
            <a:ext cx="10904468" cy="62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Dictionary&lt;/strong&gt; of Obamaspe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71" y="906945"/>
            <a:ext cx="5951055" cy="59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Imagination&lt;/strong&gt;_by_xbooshbabyx"/>
          <p:cNvPicPr>
            <a:picLocks noChangeAspect="1"/>
          </p:cNvPicPr>
          <p:nvPr/>
        </p:nvPicPr>
        <p:blipFill rotWithShape="1">
          <a:blip r:embed="rId2"/>
          <a:srcRect b="8341"/>
          <a:stretch/>
        </p:blipFill>
        <p:spPr>
          <a:xfrm>
            <a:off x="145775" y="101384"/>
            <a:ext cx="5155095" cy="6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Members Need Help With &lt;strong&gt;Information&lt;/strong&gt; Overload: Associations N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1" y="119270"/>
            <a:ext cx="10927518" cy="65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65913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dictionary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&lt;strong&gt;Dictionary&lt;/strong&gt; of Obamaspe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3" y="1295400"/>
            <a:ext cx="5248689" cy="52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Pursue a Career as a &lt;strong&gt;Librarian&lt;/strong&gt;? - Cadence Gro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3" y="172278"/>
            <a:ext cx="9762318" cy="64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D912A6-67C0-4D9D-BAC9-0BDE855F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303143"/>
            <a:ext cx="8502330" cy="6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8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librarian</a:t>
            </a:r>
          </a:p>
          <a:p>
            <a:endParaRPr lang="en-US" sz="5400" dirty="0"/>
          </a:p>
        </p:txBody>
      </p:sp>
      <p:pic>
        <p:nvPicPr>
          <p:cNvPr id="2" name="Picture 1" descr="Why Pursue a Career as a &lt;strong&gt;Librarian&lt;/strong&gt;? - Cadence Gro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4" y="1497209"/>
            <a:ext cx="7880074" cy="52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7443" y="5400998"/>
            <a:ext cx="7964557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encyclopedia</a:t>
            </a:r>
          </a:p>
          <a:p>
            <a:endParaRPr lang="en-US" sz="5400" dirty="0"/>
          </a:p>
        </p:txBody>
      </p:sp>
      <p:pic>
        <p:nvPicPr>
          <p:cNvPr id="2" name="Picture 1" descr="Azerbaijani Soviet &lt;strong&gt;Encyclopedia&lt;/strong&gt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8" y="251239"/>
            <a:ext cx="7035800" cy="51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39" y="0"/>
            <a:ext cx="7474226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imagination</a:t>
            </a:r>
          </a:p>
          <a:p>
            <a:endParaRPr lang="en-US" sz="5400" dirty="0"/>
          </a:p>
        </p:txBody>
      </p:sp>
      <p:pic>
        <p:nvPicPr>
          <p:cNvPr id="2" name="Picture 1" descr="&lt;strong&gt;Imagination&lt;/strong&gt;_by_xbooshbabyx"/>
          <p:cNvPicPr>
            <a:picLocks noChangeAspect="1"/>
          </p:cNvPicPr>
          <p:nvPr/>
        </p:nvPicPr>
        <p:blipFill rotWithShape="1">
          <a:blip r:embed="rId2"/>
          <a:srcRect b="10316"/>
          <a:stretch/>
        </p:blipFill>
        <p:spPr>
          <a:xfrm>
            <a:off x="7222436" y="702365"/>
            <a:ext cx="4771049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escape</a:t>
            </a:r>
          </a:p>
        </p:txBody>
      </p:sp>
      <p:pic>
        <p:nvPicPr>
          <p:cNvPr id="2" name="Picture 1" descr="&lt;strong&gt;Prison&lt;/strong&gt; break: It's harder than ever to &lt;strong&gt;escape&lt;/strong&gt; &lt;strong&gt;from prison&lt;/strong&gt;. How d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58" y="1881810"/>
            <a:ext cx="8227944" cy="47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38538" y="0"/>
            <a:ext cx="6970642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information</a:t>
            </a:r>
          </a:p>
        </p:txBody>
      </p:sp>
      <p:pic>
        <p:nvPicPr>
          <p:cNvPr id="2" name="Picture 1" descr="Your Members Need Help With &lt;strong&gt;Information&lt;/strong&gt; Overload: Associations N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2" y="1457075"/>
            <a:ext cx="8830365" cy="52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962042">
            <a:off x="8574157" y="243840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librarian</a:t>
            </a:r>
          </a:p>
        </p:txBody>
      </p:sp>
      <p:pic>
        <p:nvPicPr>
          <p:cNvPr id="3" name="Picture 2" descr="Why Pursue a Career as a &lt;strong&gt;Librarian&lt;/strong&gt;? - Cadence Group"/>
          <p:cNvPicPr>
            <a:picLocks noChangeAspect="1"/>
          </p:cNvPicPr>
          <p:nvPr/>
        </p:nvPicPr>
        <p:blipFill rotWithShape="1">
          <a:blip r:embed="rId2"/>
          <a:srcRect t="12459" b="14595"/>
          <a:stretch/>
        </p:blipFill>
        <p:spPr>
          <a:xfrm>
            <a:off x="238539" y="0"/>
            <a:ext cx="6930887" cy="3345243"/>
          </a:xfrm>
          <a:prstGeom prst="rect">
            <a:avLst/>
          </a:prstGeom>
        </p:spPr>
      </p:pic>
      <p:pic>
        <p:nvPicPr>
          <p:cNvPr id="5" name="Picture 4" descr="&lt;strong&gt;Imagination&lt;/strong&gt;_by_xbooshbabyx"/>
          <p:cNvPicPr>
            <a:picLocks noChangeAspect="1"/>
          </p:cNvPicPr>
          <p:nvPr/>
        </p:nvPicPr>
        <p:blipFill rotWithShape="1">
          <a:blip r:embed="rId3"/>
          <a:srcRect t="15946" b="24396"/>
          <a:stretch/>
        </p:blipFill>
        <p:spPr>
          <a:xfrm>
            <a:off x="1484110" y="3345243"/>
            <a:ext cx="4187626" cy="35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754</TotalTime>
  <Words>22</Words>
  <Application>Microsoft Office PowerPoint</Application>
  <PresentationFormat>Widescreen</PresentationFormat>
  <Paragraphs>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Monotype Corsiva</vt:lpstr>
      <vt:lpstr>Verdana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83</cp:revision>
  <dcterms:created xsi:type="dcterms:W3CDTF">2016-07-26T16:38:37Z</dcterms:created>
  <dcterms:modified xsi:type="dcterms:W3CDTF">2018-02-23T07:03:29Z</dcterms:modified>
</cp:coreProperties>
</file>