
<file path=[Content_Types].xml><?xml version="1.0" encoding="utf-8"?>
<Types xmlns="http://schemas.openxmlformats.org/package/2006/content-types">
  <Default Extension="jpg&amp;ehk=i7LNtFTone2" ContentType="image/jpeg"/>
  <Default Extension="png&amp;ehk=uXbeavbkrfmG0uVbd6" ContentType="image/png"/>
  <Default Extension="jpg&amp;ehk=Bc" ContentType="image/jpeg"/>
  <Default Extension="jpg&amp;ehk=6kCWif1Z2IWFFLw3FxXEyg&amp;pid=OfficeInsert" ContentType="image/jpeg"/>
  <Default Extension="jpg&amp;ehk=Hs8Rk4HPQS" ContentType="image/jpeg"/>
  <Default Extension="jpg&amp;ehk=gBuiICwg5zuxvBxxX2Ypvg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z5kyAAmAoHH3oxwKB6rXsQ&amp;pid=OfficeInsert" ContentType="image/jpeg"/>
  <Default Extension="png&amp;ehk=dBb6zrjp7e6rvvGj288U6A&amp;pid=OfficeInsert" ContentType="image/png"/>
  <Default Extension="gif" ContentType="image/gif"/>
  <Default Extension="jpg&amp;ehk=QA" ContentType="image/jpeg"/>
  <Default Extension="jpg&amp;ehk=iC18Bh5qgkd2" ContentType="image/jpeg"/>
  <Default Extension="jpg&amp;ehk=2OvTkPdIJPKT9MPERwpe2Q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1" r:id="rId10"/>
    <p:sldId id="270" r:id="rId11"/>
    <p:sldId id="271" r:id="rId12"/>
    <p:sldId id="293" r:id="rId13"/>
    <p:sldId id="269" r:id="rId14"/>
    <p:sldId id="297" r:id="rId15"/>
    <p:sldId id="272" r:id="rId16"/>
    <p:sldId id="292" r:id="rId17"/>
    <p:sldId id="277" r:id="rId18"/>
    <p:sldId id="280" r:id="rId19"/>
    <p:sldId id="288" r:id="rId20"/>
    <p:sldId id="289" r:id="rId21"/>
    <p:sldId id="286" r:id="rId22"/>
    <p:sldId id="287" r:id="rId23"/>
    <p:sldId id="285" r:id="rId24"/>
    <p:sldId id="2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gBuiICwg5zuxvBxxX2Ypvg&amp;pid=OfficeInsert"/><Relationship Id="rId2" Type="http://schemas.openxmlformats.org/officeDocument/2006/relationships/image" Target="../media/image6.jpg&amp;ehk=iC18Bh5qgkd2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g&amp;ehk=QA"/><Relationship Id="rId4" Type="http://schemas.openxmlformats.org/officeDocument/2006/relationships/image" Target="../media/image5.png&amp;ehk=dBb6zrjp7e6rvvGj288U6A&amp;pid=OfficeInser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&amp;ehk=uXbeavbkrfmG0uVbd6"/><Relationship Id="rId2" Type="http://schemas.openxmlformats.org/officeDocument/2006/relationships/image" Target="../media/image8.jpg&amp;ehk=6kCWif1Z2IWFFLw3FxXEyg&amp;pid=OfficeInsert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z5kyAAmAoHH3oxwKB6rXsQ&amp;pid=OfficeInsert"/><Relationship Id="rId2" Type="http://schemas.openxmlformats.org/officeDocument/2006/relationships/image" Target="../media/image2.jpg&amp;ehk=Bc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&amp;ehk=Hs8Rk4HPQS"/><Relationship Id="rId5" Type="http://schemas.openxmlformats.org/officeDocument/2006/relationships/image" Target="../media/image9.jpg&amp;ehk=2OvTkPdIJPKT9MPERwpe2Q&amp;pid=OfficeInsert"/><Relationship Id="rId4" Type="http://schemas.openxmlformats.org/officeDocument/2006/relationships/image" Target="../media/image4.jpg&amp;ehk=i7LNtFTone2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&amp;ehk=uXbeavbkrfmG0uVbd6"/><Relationship Id="rId2" Type="http://schemas.openxmlformats.org/officeDocument/2006/relationships/image" Target="../media/image1.jpg&amp;ehk=QA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&amp;ehk=Hs8Rk4HPQS"/><Relationship Id="rId2" Type="http://schemas.openxmlformats.org/officeDocument/2006/relationships/image" Target="../media/image9.jpg&amp;ehk=2OvTkPdIJPKT9MPERwpe2Q&amp;pid=OfficeInsert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&amp;ehk=6kCWif1Z2IWFFLw3FxXEyg&amp;pid=OfficeInser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&amp;ehk=gBuiICwg5zuxvBxxX2Ypvg&amp;pid=OfficeInsert"/><Relationship Id="rId2" Type="http://schemas.openxmlformats.org/officeDocument/2006/relationships/image" Target="../media/image6.jpg&amp;ehk=iC18Bh5qgkd2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&amp;ehk=dBb6zrjp7e6rvvGj288U6A&amp;pid=OfficeInser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6kCWif1Z2IWFFLw3FxXEyg&amp;pid=OfficeInsert"/><Relationship Id="rId2" Type="http://schemas.openxmlformats.org/officeDocument/2006/relationships/image" Target="../media/image11.png&amp;ehk=uXbeavbkrfmG0uVbd6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iC18Bh5qgkd2"/><Relationship Id="rId2" Type="http://schemas.openxmlformats.org/officeDocument/2006/relationships/image" Target="../media/image5.png&amp;ehk=dBb6zrjp7e6rvvGj288U6A&amp;pid=OfficeInsert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&amp;ehk=gBuiICwg5zuxvBxxX2Ypvg&amp;pid=OfficeInser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z5kyAAmAoHH3oxwKB6rXsQ&amp;pid=OfficeInsert"/><Relationship Id="rId2" Type="http://schemas.openxmlformats.org/officeDocument/2006/relationships/image" Target="../media/image2.jpg&amp;ehk=Bc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&amp;ehk=i7LNtFTone2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QA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&amp;ehk=QA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6kCWif1Z2IWFFLw3FxXEyg&amp;pid=OfficeInsert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&amp;ehk=Hs8Rk4HPQS"/><Relationship Id="rId2" Type="http://schemas.openxmlformats.org/officeDocument/2006/relationships/image" Target="../media/image9.jpg&amp;ehk=2OvTkPdIJPKT9MPERwpe2Q&amp;pid=OfficeInsert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&amp;ehk=uXbeavbkrfmG0uVbd6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z5kyAAmAoHH3oxwKB6rXsQ&amp;pid=OfficeInsert"/><Relationship Id="rId2" Type="http://schemas.openxmlformats.org/officeDocument/2006/relationships/image" Target="../media/image2.jpg&amp;ehk=Bc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&amp;ehk=i7LNtFTone2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iC18Bh5qgkd2"/><Relationship Id="rId2" Type="http://schemas.openxmlformats.org/officeDocument/2006/relationships/image" Target="../media/image5.png&amp;ehk=dBb6zrjp7e6rvvGj288U6A&amp;pid=OfficeInsert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&amp;ehk=gBuiICwg5zuxvBxxX2Ypvg&amp;pid=OfficeInser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6kCWif1Z2IWFFLw3FxXEyg&amp;pid=OfficeInsert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&amp;ehk=Hs8Rk4HPQS"/><Relationship Id="rId2" Type="http://schemas.openxmlformats.org/officeDocument/2006/relationships/image" Target="../media/image9.jpg&amp;ehk=2OvTkPdIJPKT9MPERwpe2Q&amp;pid=OfficeInsert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&amp;ehk=uXbeavbkrfmG0uVbd6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30" y="5678556"/>
            <a:ext cx="11529391" cy="1179444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err="1">
                <a:solidFill>
                  <a:srgbClr val="FF0000"/>
                </a:solidFill>
                <a:latin typeface="Myanmar Text" panose="020B0502040204020203" pitchFamily="34" charset="0"/>
                <a:ea typeface="Verdana" panose="020B0604030504040204" pitchFamily="34" charset="0"/>
                <a:cs typeface="Myanmar Text" panose="020B0502040204020203" pitchFamily="34" charset="0"/>
              </a:rPr>
              <a:t>VocabULARY</a:t>
            </a:r>
            <a:r>
              <a:rPr lang="en-US" sz="12000" b="1" dirty="0">
                <a:solidFill>
                  <a:srgbClr val="FF0000"/>
                </a:solidFill>
                <a:latin typeface="Myanmar Text" panose="020B0502040204020203" pitchFamily="34" charset="0"/>
                <a:ea typeface="Verdana" panose="020B0604030504040204" pitchFamily="34" charset="0"/>
                <a:cs typeface="Myanmar Text" panose="020B0502040204020203" pitchFamily="34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6510" y="-119269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fairy tale</a:t>
            </a:r>
          </a:p>
        </p:txBody>
      </p:sp>
      <p:pic>
        <p:nvPicPr>
          <p:cNvPr id="6" name="Picture 5" descr="istockphoto_3356744-&lt;strong&gt;little&lt;/strong&gt;-&lt;strong&gt;red&lt;/strong&gt;-&lt;strong&gt;riding&lt;/strong&gt;-&lt;strong&gt;hood&lt;/strong&gt;-and-big-bad-&lt;strong&gt;wolf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0278" cy="3909603"/>
          </a:xfrm>
          <a:prstGeom prst="rect">
            <a:avLst/>
          </a:prstGeom>
        </p:spPr>
      </p:pic>
      <p:pic>
        <p:nvPicPr>
          <p:cNvPr id="7" name="Picture 6" descr="&lt;strong&gt;Rumpelstiltskin&lt;/strong&gt;-disney-movie-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2" y="4439478"/>
            <a:ext cx="3382549" cy="2418522"/>
          </a:xfrm>
          <a:prstGeom prst="rect">
            <a:avLst/>
          </a:prstGeom>
        </p:spPr>
      </p:pic>
      <p:pic>
        <p:nvPicPr>
          <p:cNvPr id="5" name="Picture 4" descr="File:&lt;strong&gt;Hansel and Gretel&lt;/strong&gt; and witch silhouettes.svg - Wikimedia Comm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728" y="2928942"/>
            <a:ext cx="2601545" cy="1961321"/>
          </a:xfrm>
          <a:prstGeom prst="rect">
            <a:avLst/>
          </a:prstGeom>
        </p:spPr>
      </p:pic>
      <p:pic>
        <p:nvPicPr>
          <p:cNvPr id="8" name="Picture 7" descr="Sue and Chris' Big &lt;strong&gt;Adventure&lt;/strong&gt; - EFL PodBlog"/>
          <p:cNvPicPr>
            <a:picLocks noChangeAspect="1"/>
          </p:cNvPicPr>
          <p:nvPr/>
        </p:nvPicPr>
        <p:blipFill rotWithShape="1">
          <a:blip r:embed="rId5"/>
          <a:srcRect l="29487" t="8224" r="3623"/>
          <a:stretch/>
        </p:blipFill>
        <p:spPr>
          <a:xfrm>
            <a:off x="6799001" y="1471203"/>
            <a:ext cx="4969565" cy="50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755" y="0"/>
            <a:ext cx="6069497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jaw</a:t>
            </a:r>
          </a:p>
        </p:txBody>
      </p:sp>
      <p:pic>
        <p:nvPicPr>
          <p:cNvPr id="3" name="Picture 2" descr="&lt;strong&gt;jaw&lt;/strong&gt; Colouring P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9" y="1452859"/>
            <a:ext cx="5433391" cy="5257851"/>
          </a:xfrm>
          <a:prstGeom prst="rect">
            <a:avLst/>
          </a:prstGeom>
        </p:spPr>
      </p:pic>
      <p:pic>
        <p:nvPicPr>
          <p:cNvPr id="7" name="Picture 6" descr="Difficulty &lt;strong&gt;Swallowing&lt;/strong&gt; Pictures to pin on Pintere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1863677"/>
            <a:ext cx="6243863" cy="46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4888" y="9740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fable</a:t>
            </a:r>
          </a:p>
        </p:txBody>
      </p:sp>
      <p:pic>
        <p:nvPicPr>
          <p:cNvPr id="5" name="Picture 4" descr="&lt;strong&gt;Aesop's&lt;/strong&gt; &lt;strong&gt;Fables&lt;/strong&gt; - The Ant And The Dove - &lt;strong&gt;Moral&lt;/strong&gt; Stories - Animated ..."/>
          <p:cNvPicPr>
            <a:picLocks noChangeAspect="1"/>
          </p:cNvPicPr>
          <p:nvPr/>
        </p:nvPicPr>
        <p:blipFill rotWithShape="1">
          <a:blip r:embed="rId2"/>
          <a:srcRect l="6186" t="7857" r="7732" b="-458"/>
          <a:stretch/>
        </p:blipFill>
        <p:spPr>
          <a:xfrm>
            <a:off x="7394714" y="4996070"/>
            <a:ext cx="3077104" cy="1861930"/>
          </a:xfrm>
          <a:prstGeom prst="rect">
            <a:avLst/>
          </a:prstGeom>
        </p:spPr>
      </p:pic>
      <p:pic>
        <p:nvPicPr>
          <p:cNvPr id="6" name="Picture 5" descr="&lt;strong&gt;Moral&lt;/strong&gt; of Children’s Classic “Tortoise and the Hare” Changed To ..."/>
          <p:cNvPicPr>
            <a:picLocks noChangeAspect="1"/>
          </p:cNvPicPr>
          <p:nvPr/>
        </p:nvPicPr>
        <p:blipFill rotWithShape="1">
          <a:blip r:embed="rId3"/>
          <a:srcRect l="5924" t="8450" r="6533" b="17037"/>
          <a:stretch/>
        </p:blipFill>
        <p:spPr>
          <a:xfrm>
            <a:off x="8017565" y="1"/>
            <a:ext cx="3551583" cy="2637182"/>
          </a:xfrm>
          <a:prstGeom prst="rect">
            <a:avLst/>
          </a:prstGeom>
        </p:spPr>
      </p:pic>
      <p:pic>
        <p:nvPicPr>
          <p:cNvPr id="7" name="Picture 6" descr="&lt;strong&gt;Aesop's&lt;/strong&gt; &lt;strong&gt;Fables&lt;/strong&gt; - The Wolf And The Lion By Milo Winter"/>
          <p:cNvPicPr>
            <a:picLocks noChangeAspect="1"/>
          </p:cNvPicPr>
          <p:nvPr/>
        </p:nvPicPr>
        <p:blipFill rotWithShape="1">
          <a:blip r:embed="rId4"/>
          <a:srcRect t="12017" b="7094"/>
          <a:stretch/>
        </p:blipFill>
        <p:spPr>
          <a:xfrm>
            <a:off x="9168506" y="2637183"/>
            <a:ext cx="3023493" cy="2358887"/>
          </a:xfrm>
          <a:prstGeom prst="rect">
            <a:avLst/>
          </a:prstGeom>
        </p:spPr>
      </p:pic>
      <p:pic>
        <p:nvPicPr>
          <p:cNvPr id="8" name="Picture 7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17" y="3782791"/>
            <a:ext cx="4619413" cy="3075209"/>
          </a:xfrm>
          <a:prstGeom prst="rect">
            <a:avLst/>
          </a:prstGeom>
        </p:spPr>
      </p:pic>
      <p:pic>
        <p:nvPicPr>
          <p:cNvPr id="9" name="Picture 8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56" y="9740"/>
            <a:ext cx="2829788" cy="37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1983" y="0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adventure</a:t>
            </a:r>
          </a:p>
        </p:txBody>
      </p:sp>
      <p:pic>
        <p:nvPicPr>
          <p:cNvPr id="3" name="Picture 2" descr="Sue and Chris' Big &lt;strong&gt;Adventure&lt;/strong&gt; - EFL PodBlog"/>
          <p:cNvPicPr>
            <a:picLocks noChangeAspect="1"/>
          </p:cNvPicPr>
          <p:nvPr/>
        </p:nvPicPr>
        <p:blipFill rotWithShape="1">
          <a:blip r:embed="rId2"/>
          <a:srcRect l="29487" t="8224" r="3623"/>
          <a:stretch/>
        </p:blipFill>
        <p:spPr>
          <a:xfrm>
            <a:off x="172279" y="1457738"/>
            <a:ext cx="5168347" cy="5200219"/>
          </a:xfrm>
          <a:prstGeom prst="rect">
            <a:avLst/>
          </a:prstGeom>
        </p:spPr>
      </p:pic>
      <p:pic>
        <p:nvPicPr>
          <p:cNvPr id="5" name="Picture 4" descr="Difficulty &lt;strong&gt;Swallowing&lt;/strong&gt; Pictures to pin on Pintere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616394"/>
            <a:ext cx="6243863" cy="46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1" y="128288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huge</a:t>
            </a:r>
          </a:p>
        </p:txBody>
      </p:sp>
      <p:pic>
        <p:nvPicPr>
          <p:cNvPr id="3" name="Picture 2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60" y="3782791"/>
            <a:ext cx="4619413" cy="3075209"/>
          </a:xfrm>
          <a:prstGeom prst="rect">
            <a:avLst/>
          </a:prstGeom>
        </p:spPr>
      </p:pic>
      <p:pic>
        <p:nvPicPr>
          <p:cNvPr id="5" name="Picture 4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099" y="9740"/>
            <a:ext cx="2829788" cy="3773051"/>
          </a:xfrm>
          <a:prstGeom prst="rect">
            <a:avLst/>
          </a:prstGeom>
        </p:spPr>
      </p:pic>
      <p:pic>
        <p:nvPicPr>
          <p:cNvPr id="6" name="Picture 5" descr="&lt;strong&gt;jaw&lt;/strong&gt; Colouring P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36" y="1964536"/>
            <a:ext cx="4863548" cy="47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501" y="5526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/>
              <a:t>proverbs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17703" y="2266120"/>
            <a:ext cx="65101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"Two wrongs don't make a right."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"The pen is mightier than the sword."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"People who live in glass houses should not throw stones."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"Better late than never."</a:t>
            </a:r>
          </a:p>
        </p:txBody>
      </p:sp>
      <p:pic>
        <p:nvPicPr>
          <p:cNvPr id="6" name="Picture 5" descr="istockphoto_3356744-&lt;strong&gt;little&lt;/strong&gt;-&lt;strong&gt;red&lt;/strong&gt;-&lt;strong&gt;riding&lt;/strong&gt;-&lt;strong&gt;hood&lt;/strong&gt;-and-big-bad-&lt;strong&gt;wolf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20278" cy="3909603"/>
          </a:xfrm>
          <a:prstGeom prst="rect">
            <a:avLst/>
          </a:prstGeom>
        </p:spPr>
      </p:pic>
      <p:pic>
        <p:nvPicPr>
          <p:cNvPr id="7" name="Picture 6" descr="&lt;strong&gt;Rumpelstiltskin&lt;/strong&gt;-disney-movie-anim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2" y="4439478"/>
            <a:ext cx="3382549" cy="2418522"/>
          </a:xfrm>
          <a:prstGeom prst="rect">
            <a:avLst/>
          </a:prstGeom>
        </p:spPr>
      </p:pic>
      <p:pic>
        <p:nvPicPr>
          <p:cNvPr id="5" name="Picture 4" descr="File:&lt;strong&gt;Hansel and Gretel&lt;/strong&gt; and witch silhouettes.svg - Wikimedia Comm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057" y="3055174"/>
            <a:ext cx="2601545" cy="19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1931" y="0"/>
            <a:ext cx="5709478" cy="1751864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to swallow</a:t>
            </a:r>
          </a:p>
        </p:txBody>
      </p:sp>
      <p:pic>
        <p:nvPicPr>
          <p:cNvPr id="3" name="Picture 2" descr="Difficulty &lt;strong&gt;Swallowing&lt;/strong&gt; Pictures to pin on Pinter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655"/>
            <a:ext cx="6243863" cy="4682898"/>
          </a:xfrm>
          <a:prstGeom prst="rect">
            <a:avLst/>
          </a:prstGeom>
        </p:spPr>
      </p:pic>
      <p:pic>
        <p:nvPicPr>
          <p:cNvPr id="5" name="Picture 4" descr="&lt;strong&gt;jaw&lt;/strong&gt; Colouring P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78" y="1394692"/>
            <a:ext cx="5310189" cy="51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&lt;strong&gt;Hansel and Gretel&lt;/strong&gt; and witch silhouettes.sv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12" y="101606"/>
            <a:ext cx="3717750" cy="2802835"/>
          </a:xfrm>
          <a:prstGeom prst="rect">
            <a:avLst/>
          </a:prstGeom>
        </p:spPr>
      </p:pic>
      <p:pic>
        <p:nvPicPr>
          <p:cNvPr id="3" name="Picture 2" descr="istockphoto_3356744-&lt;strong&gt;little&lt;/strong&gt;-&lt;strong&gt;red&lt;/strong&gt;-&lt;strong&gt;riding&lt;/strong&gt;-&lt;strong&gt;hood&lt;/strong&gt;-and-big-bad-&lt;strong&gt;wolf&lt;/strong&g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7" y="234127"/>
            <a:ext cx="4795584" cy="5822115"/>
          </a:xfrm>
          <a:prstGeom prst="rect">
            <a:avLst/>
          </a:prstGeom>
        </p:spPr>
      </p:pic>
      <p:pic>
        <p:nvPicPr>
          <p:cNvPr id="4" name="Picture 3" descr="&lt;strong&gt;Rumpelstiltskin&lt;/strong&gt;-disney-movie-anim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26" y="3040956"/>
            <a:ext cx="5201227" cy="371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Aesop's&lt;/strong&gt; &lt;strong&gt;Fables&lt;/strong&gt; - The Ant And The Dove - &lt;strong&gt;Moral&lt;/strong&gt; Stories - Animate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17" y="4253119"/>
            <a:ext cx="4465983" cy="2512115"/>
          </a:xfrm>
          <a:prstGeom prst="rect">
            <a:avLst/>
          </a:prstGeom>
        </p:spPr>
      </p:pic>
      <p:pic>
        <p:nvPicPr>
          <p:cNvPr id="3" name="Picture 2" descr="&lt;strong&gt;Moral&lt;/strong&gt; of Children’s Classic “Tortoise and the Hare” Changed To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34" y="247965"/>
            <a:ext cx="4473256" cy="3902450"/>
          </a:xfrm>
          <a:prstGeom prst="rect">
            <a:avLst/>
          </a:prstGeom>
        </p:spPr>
      </p:pic>
      <p:pic>
        <p:nvPicPr>
          <p:cNvPr id="4" name="Picture 3" descr="&lt;strong&gt;Aesop's&lt;/strong&gt; &lt;strong&gt;Fables&lt;/strong&gt; - The Wolf And The Lion By Milo Win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731" y="247965"/>
            <a:ext cx="4280452" cy="41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e and Chris' Big &lt;strong&gt;Adventure&lt;/strong&gt; - EFL PodB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59" y="151296"/>
            <a:ext cx="9015619" cy="66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41774" y="-145463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adventure</a:t>
            </a:r>
          </a:p>
          <a:p>
            <a:pPr algn="r"/>
            <a:endParaRPr lang="en-US" sz="8000" b="1" dirty="0"/>
          </a:p>
        </p:txBody>
      </p:sp>
      <p:pic>
        <p:nvPicPr>
          <p:cNvPr id="2" name="Picture 1" descr="Sue and Chris' Big &lt;strong&gt;Adventure&lt;/strong&gt; - EFL PodBlo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3" y="1301198"/>
            <a:ext cx="7429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0174" y="834887"/>
            <a:ext cx="118739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"Two wrongs don't make a right."</a:t>
            </a: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"The pen is mightier than the sword."</a:t>
            </a: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"People who live in glass houses should not throw stones."</a:t>
            </a: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"Better late than never."</a:t>
            </a:r>
          </a:p>
        </p:txBody>
      </p:sp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jaw&lt;/strong&gt; Colouring P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1596"/>
            <a:ext cx="6660460" cy="64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384" y="641074"/>
            <a:ext cx="6667500" cy="4438650"/>
          </a:xfrm>
          <a:prstGeom prst="rect">
            <a:avLst/>
          </a:prstGeom>
        </p:spPr>
      </p:pic>
      <p:pic>
        <p:nvPicPr>
          <p:cNvPr id="3" name="Picture 2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2" y="95250"/>
            <a:ext cx="5000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y &lt;strong&gt;Swallowing&lt;/strong&gt; Pictures to pin on Pinter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155712"/>
            <a:ext cx="8746436" cy="65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asketball bloopers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8" y="251791"/>
            <a:ext cx="11308520" cy="636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6904" y="789241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fable</a:t>
            </a:r>
          </a:p>
          <a:p>
            <a:endParaRPr lang="en-US" sz="5400" dirty="0"/>
          </a:p>
        </p:txBody>
      </p:sp>
      <p:pic>
        <p:nvPicPr>
          <p:cNvPr id="2" name="Picture 1" descr="&lt;strong&gt;Aesop's&lt;/strong&gt; &lt;strong&gt;Fables&lt;/strong&gt; - The Ant And The Dove - &lt;strong&gt;Moral&lt;/strong&gt; Stories - Animate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3843131"/>
            <a:ext cx="5141844" cy="2892287"/>
          </a:xfrm>
          <a:prstGeom prst="rect">
            <a:avLst/>
          </a:prstGeom>
        </p:spPr>
      </p:pic>
      <p:pic>
        <p:nvPicPr>
          <p:cNvPr id="3" name="Picture 2" descr="&lt;strong&gt;Moral&lt;/strong&gt; of Children’s Classic “Tortoise and the Hare” Changed To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47" y="167169"/>
            <a:ext cx="4056932" cy="3539251"/>
          </a:xfrm>
          <a:prstGeom prst="rect">
            <a:avLst/>
          </a:prstGeom>
        </p:spPr>
      </p:pic>
      <p:pic>
        <p:nvPicPr>
          <p:cNvPr id="6" name="Picture 5" descr="&lt;strong&gt;Aesop's&lt;/strong&gt; &lt;strong&gt;Fables&lt;/strong&gt; - The Wolf And The Lion By Milo Win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122" y="2606852"/>
            <a:ext cx="4280452" cy="41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80749"/>
            <a:ext cx="5022574" cy="1847942"/>
          </a:xfrm>
        </p:spPr>
        <p:txBody>
          <a:bodyPr>
            <a:normAutofit fontScale="92500"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8800" b="1" dirty="0">
                <a:solidFill>
                  <a:srgbClr val="002060"/>
                </a:solidFill>
              </a:rPr>
              <a:t>fairy tale</a:t>
            </a:r>
          </a:p>
          <a:p>
            <a:endParaRPr lang="en-US" sz="5400" dirty="0"/>
          </a:p>
        </p:txBody>
      </p:sp>
      <p:pic>
        <p:nvPicPr>
          <p:cNvPr id="2" name="Picture 1" descr="File:&lt;strong&gt;Hansel and Gretel&lt;/strong&gt; and witch silhouettes.sv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090" y="101606"/>
            <a:ext cx="3717750" cy="2802835"/>
          </a:xfrm>
          <a:prstGeom prst="rect">
            <a:avLst/>
          </a:prstGeom>
        </p:spPr>
      </p:pic>
      <p:pic>
        <p:nvPicPr>
          <p:cNvPr id="3" name="Picture 2" descr="istockphoto_3356744-&lt;strong&gt;little&lt;/strong&gt;-&lt;strong&gt;red&lt;/strong&gt;-&lt;strong&gt;riding&lt;/strong&gt;-&lt;strong&gt;hood&lt;/strong&gt;-and-big-bad-&lt;strong&gt;wolf&lt;/strong&g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55" y="194371"/>
            <a:ext cx="4121228" cy="5003408"/>
          </a:xfrm>
          <a:prstGeom prst="rect">
            <a:avLst/>
          </a:prstGeom>
        </p:spPr>
      </p:pic>
      <p:pic>
        <p:nvPicPr>
          <p:cNvPr id="8" name="Picture 7" descr="&lt;strong&gt;Rumpelstiltskin&lt;/strong&gt;-disney-movie-anima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114" y="2997206"/>
            <a:ext cx="5055452" cy="36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0660" y="4612492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jaw</a:t>
            </a:r>
          </a:p>
          <a:p>
            <a:endParaRPr lang="en-US" sz="5400" dirty="0"/>
          </a:p>
        </p:txBody>
      </p:sp>
      <p:pic>
        <p:nvPicPr>
          <p:cNvPr id="2" name="Picture 1" descr="&lt;strong&gt;jaw&lt;/strong&gt; Colouring P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78" y="208100"/>
            <a:ext cx="6660460" cy="64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2470" y="105809"/>
            <a:ext cx="9223513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proverbs: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4070" y="2213113"/>
            <a:ext cx="1187394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"Two wrongs don't make a right."</a:t>
            </a: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"The pen is mightier than the sword."</a:t>
            </a: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"People who live in glass houses should not throw stones."</a:t>
            </a:r>
          </a:p>
          <a:p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"Better late than never."</a:t>
            </a:r>
          </a:p>
        </p:txBody>
      </p:sp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huge</a:t>
            </a:r>
          </a:p>
        </p:txBody>
      </p:sp>
      <p:pic>
        <p:nvPicPr>
          <p:cNvPr id="2" name="Picture 1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2324100"/>
            <a:ext cx="6667500" cy="4438650"/>
          </a:xfrm>
          <a:prstGeom prst="rect">
            <a:avLst/>
          </a:prstGeom>
        </p:spPr>
      </p:pic>
      <p:pic>
        <p:nvPicPr>
          <p:cNvPr id="3" name="Picture 2" descr="&lt;strong&gt;Gigantic&lt;/strong&gt; Things That Prove Size Really Does Matter | Oth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37" y="95250"/>
            <a:ext cx="5000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89026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to swallow</a:t>
            </a:r>
          </a:p>
        </p:txBody>
      </p:sp>
      <p:pic>
        <p:nvPicPr>
          <p:cNvPr id="2" name="Picture 1" descr="Difficulty &lt;strong&gt;Swallowing&lt;/strong&gt; Pictures to pin on Pinter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374" y="1613452"/>
            <a:ext cx="6705600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642</TotalTime>
  <Words>134</Words>
  <Application>Microsoft Office PowerPoint</Application>
  <PresentationFormat>Widescreen</PresentationFormat>
  <Paragraphs>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Myanmar Text</vt:lpstr>
      <vt:lpstr>Verdana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74</cp:revision>
  <dcterms:created xsi:type="dcterms:W3CDTF">2016-07-26T16:38:37Z</dcterms:created>
  <dcterms:modified xsi:type="dcterms:W3CDTF">2017-02-14T19:55:21Z</dcterms:modified>
</cp:coreProperties>
</file>