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303" r:id="rId5"/>
    <p:sldId id="30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Haas" initials="AH" lastIdx="1" clrIdx="0">
    <p:extLst>
      <p:ext uri="{19B8F6BF-5375-455C-9EA6-DF929625EA0E}">
        <p15:presenceInfo xmlns:p15="http://schemas.microsoft.com/office/powerpoint/2012/main" userId="31bf9e85fab76f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8903846">
            <a:off x="936690" y="2295276"/>
            <a:ext cx="9744553" cy="2036918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VocabULARY</a:t>
            </a:r>
            <a:r>
              <a:rPr lang="en-US" sz="8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!</a:t>
            </a:r>
            <a:endParaRPr lang="en-US" sz="88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6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082749" y="0"/>
            <a:ext cx="5950226" cy="1642958"/>
          </a:xfrm>
        </p:spPr>
        <p:txBody>
          <a:bodyPr>
            <a:normAutofit/>
          </a:bodyPr>
          <a:lstStyle/>
          <a:p>
            <a:pPr algn="r"/>
            <a:r>
              <a:rPr lang="en-US" sz="8800" b="1" dirty="0"/>
              <a:t>Europe</a:t>
            </a:r>
          </a:p>
          <a:p>
            <a:pPr algn="r"/>
            <a:endParaRPr lang="en-US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40" y="608176"/>
            <a:ext cx="7289018" cy="570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2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783" y="144350"/>
            <a:ext cx="8402617" cy="6574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31096" y="1908313"/>
            <a:ext cx="1717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Great Britain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7563" y="3431601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France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8244" y="5115339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Spain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98054" y="1669774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Ireland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5914" y="2438400"/>
            <a:ext cx="1358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Germany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6989" y="437857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Italy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6662" y="2069884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Poland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71722" y="649357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Russia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87377" y="2310968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Ukraine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70696" y="2721674"/>
            <a:ext cx="1359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Moldova!</a:t>
            </a: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>
            <a:off x="8787377" y="3121784"/>
            <a:ext cx="563616" cy="20736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171112" y="3631656"/>
            <a:ext cx="1306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Romania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79962" y="5515449"/>
            <a:ext cx="113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Greece</a:t>
            </a:r>
          </a:p>
        </p:txBody>
      </p:sp>
    </p:spTree>
    <p:extLst>
      <p:ext uri="{BB962C8B-B14F-4D97-AF65-F5344CB8AC3E}">
        <p14:creationId xmlns:p14="http://schemas.microsoft.com/office/powerpoint/2010/main" val="30140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783" y="144350"/>
            <a:ext cx="8402617" cy="6574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01755" y="1966412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94419" y="3551431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9857" y="5009322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2712" y="1708258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22521" y="2490881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1457" y="4511093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9398" y="2090771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1860" y="569933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67392" y="2458760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67392" y="3031491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08898" y="3592308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44430" y="5316667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2962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1326" y="117144"/>
            <a:ext cx="5022574" cy="4016551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 </a:t>
            </a:r>
            <a:r>
              <a:rPr lang="en-US" sz="9600" b="1" dirty="0"/>
              <a:t>GOOD JOB!</a:t>
            </a:r>
          </a:p>
          <a:p>
            <a:endParaRPr lang="en-US" sz="5400" dirty="0"/>
          </a:p>
        </p:txBody>
      </p:sp>
      <p:pic>
        <p:nvPicPr>
          <p:cNvPr id="1026" name="Picture 2" descr="Image result for dancing gif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6" y="117144"/>
            <a:ext cx="6624850" cy="662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23737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624</TotalTime>
  <Words>33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Comic Sans MS</vt:lpstr>
      <vt:lpstr>Microsoft Himalaya</vt:lpstr>
      <vt:lpstr>Wingdings 3</vt:lpstr>
      <vt:lpstr>Slice</vt:lpstr>
      <vt:lpstr>VocabULARY!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Andrew Haas</dc:creator>
  <cp:lastModifiedBy>Andrew Haas</cp:lastModifiedBy>
  <cp:revision>76</cp:revision>
  <dcterms:created xsi:type="dcterms:W3CDTF">2016-07-26T16:38:37Z</dcterms:created>
  <dcterms:modified xsi:type="dcterms:W3CDTF">2017-02-26T18:14:38Z</dcterms:modified>
</cp:coreProperties>
</file>