
<file path=[Content_Types].xml><?xml version="1.0" encoding="utf-8"?>
<Types xmlns="http://schemas.openxmlformats.org/package/2006/content-types">
  <Default Extension="jpg&amp;ehk=F2etD61aRgtINcH1c6V4XQ&amp;r=0&amp;pid=OfficeInsert" ContentType="image/jpeg"/>
  <Default Extension="jpg&amp;ehk=vi7JlNECi1gYK6f3bsbwDQ&amp;r=0&amp;pid=OfficeInsert" ContentType="image/jpeg"/>
  <Default Extension="jpg&amp;ehk=UHH1FpM2sC1Lv7ndMeJeeQ&amp;r=0&amp;pid=OfficeInsert" ContentType="image/jpeg"/>
  <Default Extension="jpg&amp;ehk=OrznKLsHfob0Kaio" ContentType="image/jpeg"/>
  <Default Extension="jpg&amp;ehk=Di3siquA5I" ContentType="image/jpeg"/>
  <Default Extension="jpeg" ContentType="image/jpeg"/>
  <Default Extension="rels" ContentType="application/vnd.openxmlformats-package.relationships+xml"/>
  <Default Extension="xml" ContentType="application/xml"/>
  <Default Extension="JPG&amp;ehk=I" ContentType="image/jpeg"/>
  <Default Extension="jpg&amp;ehk=2ddJ" ContentType="image/jpeg"/>
  <Default Extension="gif" ContentType="image/gif"/>
  <Default Extension="jpg&amp;ehk=iKA3CrvVNI3fei7glm5tcA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304" r:id="rId11"/>
    <p:sldId id="305" r:id="rId12"/>
    <p:sldId id="303" r:id="rId13"/>
    <p:sldId id="306" r:id="rId14"/>
    <p:sldId id="309" r:id="rId15"/>
    <p:sldId id="310" r:id="rId16"/>
    <p:sldId id="307" r:id="rId17"/>
    <p:sldId id="308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2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0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89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7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2ddJ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F2etD61aRgtINcH1c6V4XQ&amp;r=0&amp;pid=OfficeInsert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I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iKA3CrvVNI3fei7glm5tcA&amp;r=0&amp;pid=OfficeInsert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UHH1FpM2sC1Lv7ndMeJeeQ&amp;r=0&amp;pid=OfficeInsert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Di3siquA5I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vi7JlNECi1gYK6f3bsbwDQ&amp;r=0&amp;pid=OfficeInsert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OrznKLsHfob0Kaio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I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2ddJ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F2etD61aRgtINcH1c6V4XQ&amp;r=0&amp;pid=OfficeInsert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iKA3CrvVNI3fei7glm5tcA&amp;r=0&amp;pid=OfficeInsert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vi7JlNECi1gYK6f3bsbwDQ&amp;r=0&amp;pid=OfficeInsert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OrznKLsHfob0Kaio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UHH1FpM2sC1Lv7ndMeJeeQ&amp;r=0&amp;pid=OfficeInsert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Di3siquA5I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81896">
            <a:off x="1129624" y="1965759"/>
            <a:ext cx="8798848" cy="3034748"/>
          </a:xfrm>
        </p:spPr>
        <p:txBody>
          <a:bodyPr>
            <a:noAutofit/>
          </a:bodyPr>
          <a:lstStyle/>
          <a:p>
            <a:pPr algn="ctr"/>
            <a:r>
              <a:rPr lang="en-US" sz="10000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CAPITALS AND MONUMENTS!</a:t>
            </a:r>
            <a:endParaRPr lang="en-US" sz="10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5923722"/>
            <a:ext cx="12191999" cy="934278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The Kremlin      Moscow, Russia</a:t>
            </a:r>
          </a:p>
          <a:p>
            <a:endParaRPr lang="en-US" sz="5400" dirty="0"/>
          </a:p>
        </p:txBody>
      </p:sp>
      <p:pic>
        <p:nvPicPr>
          <p:cNvPr id="2" name="Picture 1" descr="View of &lt;strong&gt;the Kremlin, Moscow&lt;/strong&gt; wallpapers and images - wallpaper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100127"/>
            <a:ext cx="8851275" cy="55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7" y="0"/>
            <a:ext cx="12051747" cy="1847942"/>
          </a:xfrm>
        </p:spPr>
        <p:txBody>
          <a:bodyPr>
            <a:normAutofit fontScale="85000" lnSpcReduction="100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Colosseum    Rome, Italy</a:t>
            </a:r>
          </a:p>
          <a:p>
            <a:endParaRPr lang="en-US" sz="5400" dirty="0"/>
          </a:p>
        </p:txBody>
      </p:sp>
      <p:pic>
        <p:nvPicPr>
          <p:cNvPr id="2" name="Picture 1" descr="&lt;strong&gt;Rome&lt;/strong&gt; - &lt;strong&gt;Colosseum&lt;/strong&gt; - Flavian Amphitheatre in &lt;strong&gt;Rome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8" y="1158412"/>
            <a:ext cx="8659190" cy="55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43061" y="729180"/>
            <a:ext cx="7248939" cy="3577777"/>
          </a:xfrm>
        </p:spPr>
        <p:txBody>
          <a:bodyPr>
            <a:normAutofit/>
          </a:bodyPr>
          <a:lstStyle/>
          <a:p>
            <a:pPr algn="r"/>
            <a:r>
              <a:rPr lang="en-US" sz="5200" b="1" dirty="0">
                <a:solidFill>
                  <a:srgbClr val="002060"/>
                </a:solidFill>
              </a:rPr>
              <a:t>Big Ben</a:t>
            </a:r>
          </a:p>
          <a:p>
            <a:pPr algn="r"/>
            <a:endParaRPr lang="en-US" sz="5200" b="1" dirty="0">
              <a:solidFill>
                <a:srgbClr val="002060"/>
              </a:solidFill>
            </a:endParaRPr>
          </a:p>
          <a:p>
            <a:pPr algn="r"/>
            <a:r>
              <a:rPr lang="en-US" sz="5200" b="1" dirty="0">
                <a:solidFill>
                  <a:srgbClr val="002060"/>
                </a:solidFill>
              </a:rPr>
              <a:t>London, Great Britain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Description Londres - &lt;strong&gt;Big Ben&lt;/strong&gt; de n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7" y="166185"/>
            <a:ext cx="4804024" cy="65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751443"/>
            <a:ext cx="11938967" cy="1106557"/>
          </a:xfrm>
        </p:spPr>
        <p:txBody>
          <a:bodyPr>
            <a:normAutofit fontScale="62500" lnSpcReduction="2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Victory Arch    </a:t>
            </a:r>
            <a:r>
              <a:rPr lang="ro-MD" sz="8800" b="1" dirty="0">
                <a:solidFill>
                  <a:srgbClr val="002060"/>
                </a:solidFill>
              </a:rPr>
              <a:t>  </a:t>
            </a:r>
            <a:r>
              <a:rPr lang="en-US" sz="8600" b="1" dirty="0">
                <a:solidFill>
                  <a:srgbClr val="002060"/>
                </a:solidFill>
              </a:rPr>
              <a:t>Chi</a:t>
            </a:r>
            <a:r>
              <a:rPr lang="ro-MD" sz="8600" b="1" dirty="0" err="1">
                <a:solidFill>
                  <a:srgbClr val="002060"/>
                </a:solidFill>
              </a:rPr>
              <a:t>șinău</a:t>
            </a:r>
            <a:r>
              <a:rPr lang="ro-MD" sz="8800" b="1" dirty="0">
                <a:solidFill>
                  <a:srgbClr val="002060"/>
                </a:solidFill>
              </a:rPr>
              <a:t>, Moldova</a:t>
            </a:r>
            <a:endParaRPr lang="en-US" sz="8800" b="1" dirty="0">
              <a:solidFill>
                <a:srgbClr val="002060"/>
              </a:solidFill>
            </a:endParaRPr>
          </a:p>
          <a:p>
            <a:endParaRPr lang="en-US" sz="5400" dirty="0"/>
          </a:p>
        </p:txBody>
      </p:sp>
      <p:pic>
        <p:nvPicPr>
          <p:cNvPr id="3" name="Picture 2" descr="&lt;strong&gt;Triumphal&lt;/strong&gt; &lt;strong&gt;Arch&lt;/strong&gt; In &lt;strong&gt;Chisinau&lt;/strong&gt;, &lt;strong&gt;Moldova&lt;/strong&gt; Stock Photo 217644883 ..."/>
          <p:cNvPicPr>
            <a:picLocks noChangeAspect="1"/>
          </p:cNvPicPr>
          <p:nvPr/>
        </p:nvPicPr>
        <p:blipFill rotWithShape="1">
          <a:blip r:embed="rId2"/>
          <a:srcRect b="7361"/>
          <a:stretch/>
        </p:blipFill>
        <p:spPr>
          <a:xfrm>
            <a:off x="2007704" y="112378"/>
            <a:ext cx="7768623" cy="52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89026"/>
            <a:ext cx="9117496" cy="1785547"/>
          </a:xfrm>
        </p:spPr>
        <p:txBody>
          <a:bodyPr>
            <a:noAutofit/>
          </a:bodyPr>
          <a:lstStyle/>
          <a:p>
            <a:r>
              <a:rPr lang="ro-MD" sz="7200" b="1" dirty="0" err="1">
                <a:solidFill>
                  <a:srgbClr val="002060"/>
                </a:solidFill>
              </a:rPr>
              <a:t>Statue</a:t>
            </a:r>
            <a:r>
              <a:rPr lang="ro-MD" sz="7200" b="1" dirty="0">
                <a:solidFill>
                  <a:srgbClr val="002060"/>
                </a:solidFill>
              </a:rPr>
              <a:t> of </a:t>
            </a:r>
          </a:p>
          <a:p>
            <a:r>
              <a:rPr lang="ro-MD" sz="7200" b="1" dirty="0">
                <a:solidFill>
                  <a:srgbClr val="002060"/>
                </a:solidFill>
              </a:rPr>
              <a:t>Liberty</a:t>
            </a:r>
          </a:p>
          <a:p>
            <a:endParaRPr lang="ro-MD" sz="4800" b="1" dirty="0">
              <a:solidFill>
                <a:srgbClr val="002060"/>
              </a:solidFill>
            </a:endParaRPr>
          </a:p>
          <a:p>
            <a:r>
              <a:rPr lang="ro-MD" sz="7200" b="1" dirty="0">
                <a:solidFill>
                  <a:srgbClr val="002060"/>
                </a:solidFill>
              </a:rPr>
              <a:t>New York, USA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&lt;strong&gt;Statue of liberty&lt;/strong&gt; Pics |Clickandseeworld is all about Funny|Amazing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12" y="189026"/>
            <a:ext cx="4943889" cy="6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6470" y="265044"/>
            <a:ext cx="7805530" cy="1696278"/>
          </a:xfrm>
        </p:spPr>
        <p:txBody>
          <a:bodyPr>
            <a:noAutofit/>
          </a:bodyPr>
          <a:lstStyle/>
          <a:p>
            <a:pPr algn="r"/>
            <a:r>
              <a:rPr lang="ro-MD" sz="8800" b="1" dirty="0">
                <a:solidFill>
                  <a:srgbClr val="002060"/>
                </a:solidFill>
              </a:rPr>
              <a:t>Eiffel </a:t>
            </a:r>
            <a:r>
              <a:rPr lang="ro-MD" sz="8800" b="1" dirty="0" err="1">
                <a:solidFill>
                  <a:srgbClr val="002060"/>
                </a:solidFill>
              </a:rPr>
              <a:t>Tower</a:t>
            </a:r>
            <a:endParaRPr lang="ro-MD" sz="8800" b="1" dirty="0">
              <a:solidFill>
                <a:srgbClr val="002060"/>
              </a:solidFill>
            </a:endParaRPr>
          </a:p>
          <a:p>
            <a:pPr algn="r"/>
            <a:endParaRPr lang="ro-MD" sz="5400" b="1" dirty="0">
              <a:solidFill>
                <a:srgbClr val="002060"/>
              </a:solidFill>
            </a:endParaRPr>
          </a:p>
          <a:p>
            <a:pPr algn="r"/>
            <a:r>
              <a:rPr lang="ro-MD" sz="8800" b="1" dirty="0">
                <a:solidFill>
                  <a:srgbClr val="002060"/>
                </a:solidFill>
              </a:rPr>
              <a:t>Paris, France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Description &lt;strong&gt;Eiffel Tower&lt;/strong&gt;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4" y="126637"/>
            <a:ext cx="4202576" cy="65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132730"/>
            <a:ext cx="11979966" cy="1264847"/>
          </a:xfrm>
        </p:spPr>
        <p:txBody>
          <a:bodyPr>
            <a:noAutofit/>
          </a:bodyPr>
          <a:lstStyle/>
          <a:p>
            <a:r>
              <a:rPr lang="ro-MD" sz="6600" b="1" dirty="0">
                <a:solidFill>
                  <a:srgbClr val="002060"/>
                </a:solidFill>
              </a:rPr>
              <a:t>Capital</a:t>
            </a:r>
          </a:p>
          <a:p>
            <a:r>
              <a:rPr lang="ro-MD" sz="6600" b="1" dirty="0">
                <a:solidFill>
                  <a:srgbClr val="002060"/>
                </a:solidFill>
              </a:rPr>
              <a:t>Washington DC, USA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DC Trivia- Capitol Style — Jenny Erikson - Conservative Blogg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98" y="2392212"/>
            <a:ext cx="9766768" cy="43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11966712" cy="1775793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o-MD" sz="8800" b="1" dirty="0">
                <a:solidFill>
                  <a:srgbClr val="002060"/>
                </a:solidFill>
              </a:rPr>
              <a:t>National Bank </a:t>
            </a:r>
          </a:p>
          <a:p>
            <a:pPr algn="r"/>
            <a:r>
              <a:rPr lang="ro-MD" sz="8800" b="1" dirty="0">
                <a:solidFill>
                  <a:srgbClr val="002060"/>
                </a:solidFill>
              </a:rPr>
              <a:t>București, Romania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... the recently renovated &lt;strong&gt;National&lt;/strong&gt; &lt;strong&gt;Bank&lt;/strong&gt; in the Lipscani area (June 2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1782486"/>
            <a:ext cx="6467060" cy="49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ny eiffel towe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9" y="160267"/>
            <a:ext cx="6865247" cy="65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43061" y="729180"/>
            <a:ext cx="7248939" cy="3577777"/>
          </a:xfrm>
        </p:spPr>
        <p:txBody>
          <a:bodyPr>
            <a:normAutofit/>
          </a:bodyPr>
          <a:lstStyle/>
          <a:p>
            <a:pPr algn="r"/>
            <a:r>
              <a:rPr lang="en-US" sz="5200" b="1" dirty="0">
                <a:solidFill>
                  <a:srgbClr val="002060"/>
                </a:solidFill>
              </a:rPr>
              <a:t>Big Ben</a:t>
            </a:r>
          </a:p>
          <a:p>
            <a:pPr algn="r"/>
            <a:endParaRPr lang="en-US" sz="5200" b="1" dirty="0">
              <a:solidFill>
                <a:srgbClr val="002060"/>
              </a:solidFill>
            </a:endParaRPr>
          </a:p>
          <a:p>
            <a:pPr algn="r"/>
            <a:r>
              <a:rPr lang="en-US" sz="5200" b="1" dirty="0">
                <a:solidFill>
                  <a:srgbClr val="002060"/>
                </a:solidFill>
              </a:rPr>
              <a:t>London, Great Britain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Description Londres - &lt;strong&gt;Big Ben&lt;/strong&gt; de n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7" y="166185"/>
            <a:ext cx="4804024" cy="65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5923722"/>
            <a:ext cx="12191999" cy="934278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The Kremlin      Moscow, Russia</a:t>
            </a:r>
          </a:p>
          <a:p>
            <a:endParaRPr lang="en-US" sz="5400" dirty="0"/>
          </a:p>
        </p:txBody>
      </p:sp>
      <p:pic>
        <p:nvPicPr>
          <p:cNvPr id="2" name="Picture 1" descr="View of &lt;strong&gt;the Kremlin, Moscow&lt;/strong&gt; wallpapers and images - wallpaper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100127"/>
            <a:ext cx="8851275" cy="55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7" y="0"/>
            <a:ext cx="12051747" cy="1847942"/>
          </a:xfrm>
        </p:spPr>
        <p:txBody>
          <a:bodyPr>
            <a:normAutofit fontScale="85000" lnSpcReduction="100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Colosseum    Rome, Italy</a:t>
            </a:r>
          </a:p>
          <a:p>
            <a:endParaRPr lang="en-US" sz="5400" dirty="0"/>
          </a:p>
        </p:txBody>
      </p:sp>
      <p:pic>
        <p:nvPicPr>
          <p:cNvPr id="2" name="Picture 1" descr="&lt;strong&gt;Rome&lt;/strong&gt; - &lt;strong&gt;Colosseum&lt;/strong&gt; - Flavian Amphitheatre in &lt;strong&gt;Rome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8" y="1158412"/>
            <a:ext cx="8659190" cy="55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751443"/>
            <a:ext cx="11938967" cy="1106557"/>
          </a:xfrm>
        </p:spPr>
        <p:txBody>
          <a:bodyPr>
            <a:normAutofit fontScale="62500" lnSpcReduction="2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Victory Arch    </a:t>
            </a:r>
            <a:r>
              <a:rPr lang="ro-MD" sz="8800" b="1" dirty="0">
                <a:solidFill>
                  <a:srgbClr val="002060"/>
                </a:solidFill>
              </a:rPr>
              <a:t>  </a:t>
            </a:r>
            <a:r>
              <a:rPr lang="en-US" sz="8600" b="1" dirty="0">
                <a:solidFill>
                  <a:srgbClr val="002060"/>
                </a:solidFill>
              </a:rPr>
              <a:t>Chi</a:t>
            </a:r>
            <a:r>
              <a:rPr lang="ro-MD" sz="8600" b="1" dirty="0" err="1">
                <a:solidFill>
                  <a:srgbClr val="002060"/>
                </a:solidFill>
              </a:rPr>
              <a:t>șinău</a:t>
            </a:r>
            <a:r>
              <a:rPr lang="ro-MD" sz="8800" b="1" dirty="0">
                <a:solidFill>
                  <a:srgbClr val="002060"/>
                </a:solidFill>
              </a:rPr>
              <a:t>, Moldova</a:t>
            </a:r>
            <a:endParaRPr lang="en-US" sz="8800" b="1" dirty="0">
              <a:solidFill>
                <a:srgbClr val="002060"/>
              </a:solidFill>
            </a:endParaRPr>
          </a:p>
          <a:p>
            <a:endParaRPr lang="en-US" sz="5400" dirty="0"/>
          </a:p>
        </p:txBody>
      </p:sp>
      <p:pic>
        <p:nvPicPr>
          <p:cNvPr id="5" name="Picture 4" descr="&lt;strong&gt;Triumphal&lt;/strong&gt; &lt;strong&gt;Arch&lt;/strong&gt; In &lt;strong&gt;Chisinau&lt;/strong&gt;, &lt;strong&gt;Moldova&lt;/strong&gt; Stock Photo 217644883 ..."/>
          <p:cNvPicPr>
            <a:picLocks noChangeAspect="1"/>
          </p:cNvPicPr>
          <p:nvPr/>
        </p:nvPicPr>
        <p:blipFill rotWithShape="1">
          <a:blip r:embed="rId2"/>
          <a:srcRect b="7361"/>
          <a:stretch/>
        </p:blipFill>
        <p:spPr>
          <a:xfrm>
            <a:off x="2007704" y="112378"/>
            <a:ext cx="7768623" cy="52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132730"/>
            <a:ext cx="11979966" cy="1264847"/>
          </a:xfrm>
        </p:spPr>
        <p:txBody>
          <a:bodyPr>
            <a:noAutofit/>
          </a:bodyPr>
          <a:lstStyle/>
          <a:p>
            <a:r>
              <a:rPr lang="ro-MD" sz="6600" b="1" dirty="0">
                <a:solidFill>
                  <a:srgbClr val="002060"/>
                </a:solidFill>
              </a:rPr>
              <a:t>Capital</a:t>
            </a:r>
          </a:p>
          <a:p>
            <a:r>
              <a:rPr lang="ro-MD" sz="6600" b="1" dirty="0">
                <a:solidFill>
                  <a:srgbClr val="002060"/>
                </a:solidFill>
              </a:rPr>
              <a:t>Washington DC, USA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DC Trivia- Capitol Style — Jenny Erikson - Conservative Blogg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98" y="2392212"/>
            <a:ext cx="9766768" cy="43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11966712" cy="1775793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o-MD" sz="8800" b="1" dirty="0">
                <a:solidFill>
                  <a:srgbClr val="002060"/>
                </a:solidFill>
              </a:rPr>
              <a:t>National Bank </a:t>
            </a:r>
          </a:p>
          <a:p>
            <a:pPr algn="r"/>
            <a:r>
              <a:rPr lang="ro-MD" sz="8800" b="1" dirty="0">
                <a:solidFill>
                  <a:srgbClr val="002060"/>
                </a:solidFill>
              </a:rPr>
              <a:t>București, Romania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... the recently renovated &lt;strong&gt;National&lt;/strong&gt; &lt;strong&gt;Bank&lt;/strong&gt; in the Lipscani area (June 2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1782486"/>
            <a:ext cx="6467060" cy="49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89026"/>
            <a:ext cx="9117496" cy="1785547"/>
          </a:xfrm>
        </p:spPr>
        <p:txBody>
          <a:bodyPr>
            <a:noAutofit/>
          </a:bodyPr>
          <a:lstStyle/>
          <a:p>
            <a:r>
              <a:rPr lang="ro-MD" sz="7200" b="1" dirty="0" err="1">
                <a:solidFill>
                  <a:srgbClr val="002060"/>
                </a:solidFill>
              </a:rPr>
              <a:t>Statue</a:t>
            </a:r>
            <a:r>
              <a:rPr lang="ro-MD" sz="7200" b="1" dirty="0">
                <a:solidFill>
                  <a:srgbClr val="002060"/>
                </a:solidFill>
              </a:rPr>
              <a:t> of </a:t>
            </a:r>
          </a:p>
          <a:p>
            <a:r>
              <a:rPr lang="ro-MD" sz="7200" b="1" dirty="0">
                <a:solidFill>
                  <a:srgbClr val="002060"/>
                </a:solidFill>
              </a:rPr>
              <a:t>Liberty</a:t>
            </a:r>
          </a:p>
          <a:p>
            <a:endParaRPr lang="ro-MD" sz="4800" b="1" dirty="0">
              <a:solidFill>
                <a:srgbClr val="002060"/>
              </a:solidFill>
            </a:endParaRPr>
          </a:p>
          <a:p>
            <a:r>
              <a:rPr lang="ro-MD" sz="7200" b="1" dirty="0">
                <a:solidFill>
                  <a:srgbClr val="002060"/>
                </a:solidFill>
              </a:rPr>
              <a:t>New York, USA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&lt;strong&gt;Statue of liberty&lt;/strong&gt; Pics |Clickandseeworld is all about Funny|Amazing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12" y="189026"/>
            <a:ext cx="4943889" cy="6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6470" y="265044"/>
            <a:ext cx="7805530" cy="1696278"/>
          </a:xfrm>
        </p:spPr>
        <p:txBody>
          <a:bodyPr>
            <a:noAutofit/>
          </a:bodyPr>
          <a:lstStyle/>
          <a:p>
            <a:pPr algn="r"/>
            <a:r>
              <a:rPr lang="ro-MD" sz="8800" b="1" dirty="0">
                <a:solidFill>
                  <a:srgbClr val="002060"/>
                </a:solidFill>
              </a:rPr>
              <a:t>Eiffel </a:t>
            </a:r>
            <a:r>
              <a:rPr lang="ro-MD" sz="8800" b="1" dirty="0" err="1">
                <a:solidFill>
                  <a:srgbClr val="002060"/>
                </a:solidFill>
              </a:rPr>
              <a:t>Tower</a:t>
            </a:r>
            <a:endParaRPr lang="ro-MD" sz="8800" b="1" dirty="0">
              <a:solidFill>
                <a:srgbClr val="002060"/>
              </a:solidFill>
            </a:endParaRPr>
          </a:p>
          <a:p>
            <a:pPr algn="r"/>
            <a:endParaRPr lang="ro-MD" sz="5400" b="1" dirty="0">
              <a:solidFill>
                <a:srgbClr val="002060"/>
              </a:solidFill>
            </a:endParaRPr>
          </a:p>
          <a:p>
            <a:pPr algn="r"/>
            <a:r>
              <a:rPr lang="ro-MD" sz="8800" b="1" dirty="0">
                <a:solidFill>
                  <a:srgbClr val="002060"/>
                </a:solidFill>
              </a:rPr>
              <a:t>Paris, France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Description &lt;strong&gt;Eiffel Tower&lt;/strong&gt;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4" y="126637"/>
            <a:ext cx="4202576" cy="65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558</TotalTime>
  <Words>94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Impact</vt:lpstr>
      <vt:lpstr>Microsoft Himalaya</vt:lpstr>
      <vt:lpstr>Wingdings 3</vt:lpstr>
      <vt:lpstr>Slice</vt:lpstr>
      <vt:lpstr>CAPITALS AND MONUMENTS!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69</cp:revision>
  <dcterms:created xsi:type="dcterms:W3CDTF">2016-07-26T16:38:37Z</dcterms:created>
  <dcterms:modified xsi:type="dcterms:W3CDTF">2017-02-28T12:11:54Z</dcterms:modified>
</cp:coreProperties>
</file>