
<file path=[Content_Types].xml><?xml version="1.0" encoding="utf-8"?>
<Types xmlns="http://schemas.openxmlformats.org/package/2006/content-types">
  <Default Extension="jpg&amp;ehk=wC" ContentType="image/jpeg"/>
  <Default Extension="jpeg" ContentType="image/jpeg"/>
  <Default Extension="rels" ContentType="application/vnd.openxmlformats-package.relationships+xml"/>
  <Default Extension="xml" ContentType="application/xml"/>
  <Default Extension="jpg&amp;ehk=2IIFvba9fIzY2DGBwYwEEw&amp;r=0&amp;pid=OfficeInsert" ContentType="image/jpeg"/>
  <Default Extension="jpg&amp;ehk=QADX95RLyB3oG192OGWFMw&amp;r=0&amp;pid=OfficeInsert" ContentType="image/jpeg"/>
  <Default Extension="jpg&amp;ehk=Cc70nK6f" ContentType="image/jpe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302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w Haas" initials="AH" lastIdx="1" clrIdx="0">
    <p:extLst>
      <p:ext uri="{19B8F6BF-5375-455C-9EA6-DF929625EA0E}">
        <p15:presenceInfo xmlns:p15="http://schemas.microsoft.com/office/powerpoint/2012/main" userId="31bf9e85fab76f4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0981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428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635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5063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607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18910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2744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333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294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16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239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81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228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215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220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229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032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9060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&amp;ehk=2IIFvba9fIzY2DGBwYwEEw&amp;r=0&amp;pid=OfficeInsert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&amp;ehk=Cc70nK6f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&amp;ehk=wC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&amp;ehk=QADX95RLyB3oG192OGWFMw&amp;r=0&amp;pid=OfficeInsert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2982" y="4487502"/>
            <a:ext cx="10389704" cy="2169246"/>
          </a:xfrm>
        </p:spPr>
        <p:txBody>
          <a:bodyPr>
            <a:noAutofit/>
          </a:bodyPr>
          <a:lstStyle/>
          <a:p>
            <a:pPr algn="ctr"/>
            <a:r>
              <a:rPr lang="en-US" sz="10000" dirty="0">
                <a:solidFill>
                  <a:srgbClr val="002060"/>
                </a:solidFill>
                <a:latin typeface="Impact" panose="020B0806030902050204" pitchFamily="34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SIMPLE PAST TENSE</a:t>
            </a:r>
            <a:endParaRPr lang="en-US" sz="10000" dirty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160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148919" y="729181"/>
            <a:ext cx="7937066" cy="483673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n-US" sz="4800" b="1" dirty="0">
                <a:solidFill>
                  <a:srgbClr val="002060"/>
                </a:solidFill>
              </a:rPr>
              <a:t>EXAMPLES:</a:t>
            </a:r>
          </a:p>
          <a:p>
            <a:pPr algn="r"/>
            <a:endParaRPr lang="en-US" sz="4800" b="1" dirty="0">
              <a:solidFill>
                <a:srgbClr val="002060"/>
              </a:solidFill>
            </a:endParaRPr>
          </a:p>
          <a:p>
            <a:pPr algn="r"/>
            <a:r>
              <a:rPr lang="en-US" sz="4800" b="1" dirty="0">
                <a:solidFill>
                  <a:srgbClr val="002060"/>
                </a:solidFill>
              </a:rPr>
              <a:t>It was fun.</a:t>
            </a:r>
          </a:p>
          <a:p>
            <a:pPr algn="r"/>
            <a:r>
              <a:rPr lang="en-US" sz="4800" b="1" dirty="0">
                <a:solidFill>
                  <a:srgbClr val="002060"/>
                </a:solidFill>
              </a:rPr>
              <a:t>We sang a song.</a:t>
            </a:r>
          </a:p>
          <a:p>
            <a:pPr algn="r"/>
            <a:endParaRPr lang="en-US" sz="4800" b="1" dirty="0">
              <a:solidFill>
                <a:srgbClr val="002060"/>
              </a:solidFill>
            </a:endParaRPr>
          </a:p>
          <a:p>
            <a:pPr algn="r"/>
            <a:r>
              <a:rPr lang="en-US" sz="4800" b="1" dirty="0">
                <a:solidFill>
                  <a:srgbClr val="002060"/>
                </a:solidFill>
              </a:rPr>
              <a:t>It was good.</a:t>
            </a:r>
          </a:p>
          <a:p>
            <a:pPr algn="r"/>
            <a:r>
              <a:rPr lang="en-US" sz="4400" b="1" dirty="0">
                <a:solidFill>
                  <a:srgbClr val="002060"/>
                </a:solidFill>
              </a:rPr>
              <a:t>We sang a beautiful song!</a:t>
            </a:r>
          </a:p>
          <a:p>
            <a:pPr algn="r"/>
            <a:endParaRPr lang="en-US" sz="8000" b="1" dirty="0"/>
          </a:p>
        </p:txBody>
      </p:sp>
      <p:pic>
        <p:nvPicPr>
          <p:cNvPr id="3" name="Picture 2" descr="&lt;strong&gt;children&lt;/strong&gt;-&lt;strong&gt;singing&lt;/strong&gt;-music_~e00488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959" y="237711"/>
            <a:ext cx="4305301" cy="6457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72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67224" y="95536"/>
            <a:ext cx="5763905" cy="5308978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en-US" sz="4400" dirty="0"/>
              <a:t> </a:t>
            </a:r>
            <a:r>
              <a:rPr lang="en-US" sz="4800" b="1" dirty="0">
                <a:solidFill>
                  <a:srgbClr val="002060"/>
                </a:solidFill>
              </a:rPr>
              <a:t>EXAMPLE:</a:t>
            </a:r>
          </a:p>
          <a:p>
            <a:pPr algn="r"/>
            <a:endParaRPr lang="en-US" sz="4800" b="1" dirty="0">
              <a:solidFill>
                <a:srgbClr val="002060"/>
              </a:solidFill>
            </a:endParaRPr>
          </a:p>
          <a:p>
            <a:pPr algn="r"/>
            <a:r>
              <a:rPr lang="en-US" sz="4800" b="1" dirty="0">
                <a:solidFill>
                  <a:srgbClr val="002060"/>
                </a:solidFill>
              </a:rPr>
              <a:t>It was great!</a:t>
            </a:r>
            <a:endParaRPr lang="en-US" b="1" dirty="0">
              <a:solidFill>
                <a:srgbClr val="002060"/>
              </a:solidFill>
            </a:endParaRPr>
          </a:p>
          <a:p>
            <a:pPr algn="r"/>
            <a:r>
              <a:rPr lang="en-US" sz="4800" b="1" dirty="0">
                <a:solidFill>
                  <a:srgbClr val="002060"/>
                </a:solidFill>
              </a:rPr>
              <a:t>It was my birthday.</a:t>
            </a:r>
          </a:p>
          <a:p>
            <a:pPr algn="r"/>
            <a:endParaRPr lang="en-US" sz="4800" b="1" dirty="0">
              <a:solidFill>
                <a:srgbClr val="002060"/>
              </a:solidFill>
            </a:endParaRPr>
          </a:p>
          <a:p>
            <a:pPr algn="r"/>
            <a:r>
              <a:rPr lang="en-US" sz="4800" b="1" dirty="0">
                <a:solidFill>
                  <a:srgbClr val="002060"/>
                </a:solidFill>
              </a:rPr>
              <a:t>It was excellent!</a:t>
            </a:r>
          </a:p>
          <a:p>
            <a:pPr algn="r"/>
            <a:r>
              <a:rPr lang="en-US" sz="4800" b="1" dirty="0">
                <a:solidFill>
                  <a:srgbClr val="002060"/>
                </a:solidFill>
              </a:rPr>
              <a:t>I had a birthday party.</a:t>
            </a:r>
          </a:p>
          <a:p>
            <a:pPr algn="r"/>
            <a:endParaRPr lang="en-US" sz="5400" dirty="0"/>
          </a:p>
        </p:txBody>
      </p:sp>
      <p:pic>
        <p:nvPicPr>
          <p:cNvPr id="3" name="Picture 2" descr="up to 10 &lt;strong&gt;children&lt;/strong&gt; &lt;strong&gt;birthday&lt;/strong&gt; &lt;strong&gt;child&lt;/strong&gt; 9 guests &lt;strong&gt;birthday&lt;/strong&gt; &lt;strong&gt;child&lt;/strong&gt; 9 guests ..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36" y="2647666"/>
            <a:ext cx="6171688" cy="4111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237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4716" y="830184"/>
            <a:ext cx="5453962" cy="3796408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EXAMPLE:</a:t>
            </a:r>
          </a:p>
          <a:p>
            <a:endParaRPr lang="en-US" sz="4000" b="1" dirty="0">
              <a:solidFill>
                <a:srgbClr val="002060"/>
              </a:solidFill>
            </a:endParaRPr>
          </a:p>
          <a:p>
            <a:r>
              <a:rPr lang="en-US" sz="4000" b="1" dirty="0">
                <a:solidFill>
                  <a:srgbClr val="002060"/>
                </a:solidFill>
              </a:rPr>
              <a:t>It was sad.</a:t>
            </a:r>
          </a:p>
          <a:p>
            <a:r>
              <a:rPr lang="en-US" sz="4000" b="1" dirty="0">
                <a:solidFill>
                  <a:srgbClr val="002060"/>
                </a:solidFill>
              </a:rPr>
              <a:t>My friend was sick.</a:t>
            </a:r>
          </a:p>
          <a:p>
            <a:endParaRPr lang="en-US" sz="5400" dirty="0"/>
          </a:p>
        </p:txBody>
      </p:sp>
      <p:pic>
        <p:nvPicPr>
          <p:cNvPr id="3" name="Picture 2" descr="kinder,krankenhaus,krankenhausbett,krankenzimmer,medizinische,krankes ..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3947" y="600501"/>
            <a:ext cx="6141492" cy="5854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0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017" y="2402007"/>
            <a:ext cx="5666986" cy="3220871"/>
          </a:xfrm>
        </p:spPr>
        <p:txBody>
          <a:bodyPr>
            <a:normAutofit fontScale="47500" lnSpcReduction="20000"/>
          </a:bodyPr>
          <a:lstStyle/>
          <a:p>
            <a:r>
              <a:rPr lang="en-US" sz="8800" b="1" dirty="0">
                <a:solidFill>
                  <a:srgbClr val="002060"/>
                </a:solidFill>
              </a:rPr>
              <a:t>EXAMPLE:</a:t>
            </a:r>
          </a:p>
          <a:p>
            <a:endParaRPr lang="en-US" sz="8800" b="1" dirty="0">
              <a:solidFill>
                <a:srgbClr val="002060"/>
              </a:solidFill>
            </a:endParaRPr>
          </a:p>
          <a:p>
            <a:r>
              <a:rPr lang="en-US" sz="8800" b="1" dirty="0">
                <a:solidFill>
                  <a:srgbClr val="002060"/>
                </a:solidFill>
              </a:rPr>
              <a:t>It was great!</a:t>
            </a:r>
          </a:p>
          <a:p>
            <a:r>
              <a:rPr lang="en-US" sz="8800" b="1" dirty="0">
                <a:solidFill>
                  <a:srgbClr val="002060"/>
                </a:solidFill>
              </a:rPr>
              <a:t>I baked with Granny.</a:t>
            </a:r>
          </a:p>
          <a:p>
            <a:endParaRPr lang="en-US" sz="5400" dirty="0"/>
          </a:p>
        </p:txBody>
      </p:sp>
      <p:pic>
        <p:nvPicPr>
          <p:cNvPr id="3" name="Picture 2" descr="Allgäuer Zeitung sucht Back-Rezepte aus Omas Zeiten | all-in.de - das ..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5833" y="117143"/>
            <a:ext cx="6173337" cy="6173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111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94328" y="105809"/>
            <a:ext cx="7991655" cy="2309845"/>
          </a:xfrm>
        </p:spPr>
        <p:txBody>
          <a:bodyPr>
            <a:noAutofit/>
          </a:bodyPr>
          <a:lstStyle/>
          <a:p>
            <a:pPr algn="r"/>
            <a:r>
              <a:rPr lang="en-US" sz="3600" b="1" dirty="0">
                <a:solidFill>
                  <a:srgbClr val="002060"/>
                </a:solidFill>
              </a:rPr>
              <a:t>EXAMPLES:</a:t>
            </a:r>
          </a:p>
          <a:p>
            <a:pPr algn="r"/>
            <a:endParaRPr lang="en-US" sz="3600" b="1" dirty="0">
              <a:solidFill>
                <a:srgbClr val="002060"/>
              </a:solidFill>
            </a:endParaRPr>
          </a:p>
          <a:p>
            <a:pPr algn="r"/>
            <a:r>
              <a:rPr lang="en-US" sz="3600" b="1" dirty="0">
                <a:solidFill>
                  <a:srgbClr val="002060"/>
                </a:solidFill>
              </a:rPr>
              <a:t>It was boring.</a:t>
            </a:r>
            <a:endParaRPr lang="en-US" sz="2000" b="1" dirty="0">
              <a:solidFill>
                <a:srgbClr val="002060"/>
              </a:solidFill>
            </a:endParaRPr>
          </a:p>
          <a:p>
            <a:pPr algn="r"/>
            <a:r>
              <a:rPr lang="en-US" sz="3600" b="1" dirty="0">
                <a:solidFill>
                  <a:srgbClr val="002060"/>
                </a:solidFill>
              </a:rPr>
              <a:t>I did a lot of homework.</a:t>
            </a:r>
          </a:p>
        </p:txBody>
      </p:sp>
      <p:pic>
        <p:nvPicPr>
          <p:cNvPr id="6" name="Picture 5" descr="Child In Pirate Hat Looking In Binoculars Stock Images - Image ..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675" y="2415655"/>
            <a:ext cx="6451409" cy="4300940"/>
          </a:xfrm>
          <a:prstGeom prst="rect">
            <a:avLst/>
          </a:prstGeom>
        </p:spPr>
      </p:pic>
      <p:sp>
        <p:nvSpPr>
          <p:cNvPr id="7" name="Text Placeholder 3"/>
          <p:cNvSpPr txBox="1">
            <a:spLocks/>
          </p:cNvSpPr>
          <p:nvPr/>
        </p:nvSpPr>
        <p:spPr>
          <a:xfrm>
            <a:off x="4200345" y="4172477"/>
            <a:ext cx="7991655" cy="230984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2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600" b="1" dirty="0">
                <a:solidFill>
                  <a:srgbClr val="002060"/>
                </a:solidFill>
              </a:rPr>
              <a:t>It was difficult.</a:t>
            </a:r>
            <a:endParaRPr lang="en-US" sz="2000" b="1" dirty="0">
              <a:solidFill>
                <a:srgbClr val="002060"/>
              </a:solidFill>
            </a:endParaRPr>
          </a:p>
          <a:p>
            <a:pPr algn="r"/>
            <a:r>
              <a:rPr lang="en-US" sz="3600" b="1" dirty="0">
                <a:solidFill>
                  <a:srgbClr val="002060"/>
                </a:solidFill>
              </a:rPr>
              <a:t>I did a lot of homework.</a:t>
            </a:r>
          </a:p>
        </p:txBody>
      </p:sp>
    </p:spTree>
    <p:extLst>
      <p:ext uri="{BB962C8B-B14F-4D97-AF65-F5344CB8AC3E}">
        <p14:creationId xmlns:p14="http://schemas.microsoft.com/office/powerpoint/2010/main" val="66398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7" grpId="0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1801</TotalTime>
  <Words>92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Century Gothic</vt:lpstr>
      <vt:lpstr>Impact</vt:lpstr>
      <vt:lpstr>Microsoft Himalaya</vt:lpstr>
      <vt:lpstr>Wingdings 3</vt:lpstr>
      <vt:lpstr>Slice</vt:lpstr>
      <vt:lpstr>SIMPLE PAST TENSE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</dc:title>
  <dc:creator>Andrew Haas</dc:creator>
  <cp:lastModifiedBy>Andrew Haas</cp:lastModifiedBy>
  <cp:revision>77</cp:revision>
  <dcterms:created xsi:type="dcterms:W3CDTF">2016-07-26T16:38:37Z</dcterms:created>
  <dcterms:modified xsi:type="dcterms:W3CDTF">2017-03-14T16:09:17Z</dcterms:modified>
</cp:coreProperties>
</file>