
<file path=[Content_Types].xml><?xml version="1.0" encoding="utf-8"?>
<Types xmlns="http://schemas.openxmlformats.org/package/2006/content-types">
  <Default Extension="png&amp;ehk=" ContentType="image/png"/>
  <Default Extension="jpg&amp;ehk=i7LNtFTone2" ContentType="image/jpeg"/>
  <Default Extension="png" ContentType="image/png"/>
  <Default Extension="jpg&amp;ehk=Hs8Rk4HPQS" ContentType="image/jpeg"/>
  <Default Extension="jpg&amp;ehk=F2etD61aRgtINcH1c6V4XQ&amp;r=0&amp;pid=OfficeInsert" ContentType="image/jpeg"/>
  <Default Extension="jpg&amp;ehk=Bc" ContentType="image/jpeg"/>
  <Default Extension="jpg&amp;ehk=vi7JlNECi1gYK6f3bsbwDQ&amp;r=0&amp;pid=OfficeInsert" ContentType="image/jpeg"/>
  <Default Extension="jpg&amp;ehk=Ye9sbTCykYhlJYUZY4CiYA&amp;pid=OfficeInsert" ContentType="image/jpeg"/>
  <Default Extension="jpg&amp;ehk=gBuiICwg5zuxvBxxX2Ypvg&amp;pid=OfficeInsert" ContentType="image/jpeg"/>
  <Default Extension="jpg&amp;ehk=Di3siquA5I" ContentType="image/jpeg"/>
  <Default Extension="jpeg" ContentType="image/jpeg"/>
  <Default Extension="rels" ContentType="application/vnd.openxmlformats-package.relationships+xml"/>
  <Default Extension="xml" ContentType="application/xml"/>
  <Default Extension="jpg&amp;ehk=z5kyAAmAoHH3oxwKB6rXsQ&amp;pid=OfficeInsert" ContentType="image/jpeg"/>
  <Default Extension="JPG&amp;ehk=I" ContentType="image/jpeg"/>
  <Default Extension="png&amp;ehk=dBb6zrjp7e6rvvGj288U6A&amp;pid=OfficeInsert" ContentType="image/png"/>
  <Default Extension="jpg&amp;ehk=2ddJ" ContentType="image/jpeg"/>
  <Default Extension="gif" ContentType="image/gif"/>
  <Default Extension="jpg&amp;ehk=iC18Bh5qgkd2" ContentType="image/jpeg"/>
  <Default Extension="jpg&amp;ehk=QA" ContentType="image/jpeg"/>
  <Default Extension="jpg&amp;ehk=2OvTkPdIJPKT9MPERwpe2Q&amp;pid=OfficeInsert" ContentType="image/jpeg"/>
  <Default Extension="jpg" ContentType="image/jpeg"/>
  <Default Extension="jpg&amp;ehk=iKA3CrvVNI3fei7glm5tcA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0" r:id="rId3"/>
    <p:sldId id="297" r:id="rId4"/>
    <p:sldId id="257" r:id="rId5"/>
    <p:sldId id="295" r:id="rId6"/>
    <p:sldId id="301" r:id="rId7"/>
    <p:sldId id="259" r:id="rId8"/>
    <p:sldId id="298" r:id="rId9"/>
    <p:sldId id="302" r:id="rId10"/>
    <p:sldId id="296" r:id="rId11"/>
    <p:sldId id="304" r:id="rId12"/>
    <p:sldId id="258" r:id="rId13"/>
    <p:sldId id="303" r:id="rId14"/>
    <p:sldId id="299" r:id="rId15"/>
    <p:sldId id="305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z5kyAAmAoHH3oxwKB6rXsQ&amp;pid=OfficeInsert"/><Relationship Id="rId2" Type="http://schemas.openxmlformats.org/officeDocument/2006/relationships/image" Target="../media/image12.jpg&amp;ehk=Bc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&amp;ehk=i7LNtFTone2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&amp;ehk=vi7JlNECi1gYK6f3bsbwDQ&amp;r=0&amp;pid=OfficeInsert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&amp;ehk=Ye9sbTCykYhlJYUZY4CiYA&amp;pid=OfficeInsert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&amp;ehk=iKA3CrvVNI3fei7glm5tcA&amp;r=0&amp;pid=OfficeInsert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&amp;ehk=Di3siquA5I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I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iC18Bh5qgkd2"/><Relationship Id="rId2" Type="http://schemas.openxmlformats.org/officeDocument/2006/relationships/image" Target="../media/image2.png&amp;ehk=dBb6zrjp7e6rvvGj288U6A&amp;pid=OfficeInsert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&amp;ehk=gBuiICwg5zuxvBxxX2Ypvg&amp;pid=OfficeInser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&amp;ehk=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QA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2ddJ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&amp;ehk=Hs8Rk4HPQS"/><Relationship Id="rId2" Type="http://schemas.openxmlformats.org/officeDocument/2006/relationships/image" Target="../media/image9.jpg&amp;ehk=2OvTkPdIJPKT9MPERwpe2Q&amp;pid=OfficeInsert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F2etD61aRgtINcH1c6V4XQ&amp;r=0&amp;pid=OfficeInsert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73629">
            <a:off x="-571746" y="2568668"/>
            <a:ext cx="9194797" cy="2040835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ROUND UP </a:t>
            </a:r>
            <a:r>
              <a:rPr lang="en-US" sz="9600" b="1" dirty="0" err="1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VocabULARY</a:t>
            </a:r>
            <a:r>
              <a:rPr lang="en-US" sz="9600" b="1" dirty="0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9600" dirty="0">
              <a:solidFill>
                <a:srgbClr val="FF0000"/>
              </a:solidFill>
              <a:latin typeface="Monotype Corsiva" panose="03010101010201010101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6904" y="789241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fable</a:t>
            </a:r>
          </a:p>
          <a:p>
            <a:endParaRPr lang="en-US" sz="5400" dirty="0"/>
          </a:p>
        </p:txBody>
      </p:sp>
      <p:pic>
        <p:nvPicPr>
          <p:cNvPr id="2" name="Picture 1" descr="&lt;strong&gt;Aesop's&lt;/strong&gt; &lt;strong&gt;Fables&lt;/strong&gt; - The Ant And The Dove - &lt;strong&gt;Moral&lt;/strong&gt; Stories - Animate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3843131"/>
            <a:ext cx="5141844" cy="2892287"/>
          </a:xfrm>
          <a:prstGeom prst="rect">
            <a:avLst/>
          </a:prstGeom>
        </p:spPr>
      </p:pic>
      <p:pic>
        <p:nvPicPr>
          <p:cNvPr id="3" name="Picture 2" descr="&lt;strong&gt;Moral&lt;/strong&gt; of Children’s Classic “Tortoise and the Hare” Changed To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47" y="167169"/>
            <a:ext cx="4056932" cy="3539251"/>
          </a:xfrm>
          <a:prstGeom prst="rect">
            <a:avLst/>
          </a:prstGeom>
        </p:spPr>
      </p:pic>
      <p:pic>
        <p:nvPicPr>
          <p:cNvPr id="6" name="Picture 5" descr="&lt;strong&gt;Aesop's&lt;/strong&gt; &lt;strong&gt;Fables&lt;/strong&gt; - The Wolf And The Lion By Milo Win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22" y="2606852"/>
            <a:ext cx="4280452" cy="41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132730"/>
            <a:ext cx="11979966" cy="1264847"/>
          </a:xfrm>
        </p:spPr>
        <p:txBody>
          <a:bodyPr>
            <a:noAutofit/>
          </a:bodyPr>
          <a:lstStyle/>
          <a:p>
            <a:r>
              <a:rPr lang="ro-MD" sz="6600" b="1" dirty="0">
                <a:solidFill>
                  <a:srgbClr val="002060"/>
                </a:solidFill>
              </a:rPr>
              <a:t>Capital</a:t>
            </a:r>
          </a:p>
          <a:p>
            <a:r>
              <a:rPr lang="ro-MD" sz="6600" b="1" dirty="0">
                <a:solidFill>
                  <a:srgbClr val="002060"/>
                </a:solidFill>
              </a:rPr>
              <a:t>Washington DC, USA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DC Trivia- Capitol Style — Jenny Erikson - Conservative Blogg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98" y="2392212"/>
            <a:ext cx="9766768" cy="43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38538" y="0"/>
            <a:ext cx="6970642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information</a:t>
            </a:r>
          </a:p>
        </p:txBody>
      </p:sp>
      <p:pic>
        <p:nvPicPr>
          <p:cNvPr id="2" name="Picture 1" descr="Your Members Need Help With &lt;strong&gt;Information&lt;/strong&gt; Overload: Associations N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2" y="1457075"/>
            <a:ext cx="8830365" cy="52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751443"/>
            <a:ext cx="11938967" cy="1106557"/>
          </a:xfrm>
        </p:spPr>
        <p:txBody>
          <a:bodyPr>
            <a:normAutofit fontScale="62500" lnSpcReduction="200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Victory Arch    </a:t>
            </a:r>
            <a:r>
              <a:rPr lang="ro-MD" sz="8800" b="1" dirty="0">
                <a:solidFill>
                  <a:srgbClr val="002060"/>
                </a:solidFill>
              </a:rPr>
              <a:t>  </a:t>
            </a:r>
            <a:r>
              <a:rPr lang="en-US" sz="8600" b="1" dirty="0">
                <a:solidFill>
                  <a:srgbClr val="002060"/>
                </a:solidFill>
              </a:rPr>
              <a:t>Chi</a:t>
            </a:r>
            <a:r>
              <a:rPr lang="ro-MD" sz="8600" b="1" dirty="0" err="1">
                <a:solidFill>
                  <a:srgbClr val="002060"/>
                </a:solidFill>
              </a:rPr>
              <a:t>șinău</a:t>
            </a:r>
            <a:r>
              <a:rPr lang="ro-MD" sz="8800" b="1" dirty="0">
                <a:solidFill>
                  <a:srgbClr val="002060"/>
                </a:solidFill>
              </a:rPr>
              <a:t>, Moldova</a:t>
            </a:r>
            <a:endParaRPr lang="en-US" sz="8800" b="1" dirty="0">
              <a:solidFill>
                <a:srgbClr val="002060"/>
              </a:solidFill>
            </a:endParaRPr>
          </a:p>
          <a:p>
            <a:endParaRPr lang="en-US" sz="5400" dirty="0"/>
          </a:p>
        </p:txBody>
      </p:sp>
      <p:pic>
        <p:nvPicPr>
          <p:cNvPr id="5" name="Picture 4" descr="&lt;strong&gt;Triumphal&lt;/strong&gt; &lt;strong&gt;Arch&lt;/strong&gt; In &lt;strong&gt;Chisinau&lt;/strong&gt;, &lt;strong&gt;Moldova&lt;/strong&gt; Stock Photo 217644883 ..."/>
          <p:cNvPicPr>
            <a:picLocks noChangeAspect="1"/>
          </p:cNvPicPr>
          <p:nvPr/>
        </p:nvPicPr>
        <p:blipFill rotWithShape="1">
          <a:blip r:embed="rId2"/>
          <a:srcRect b="7361"/>
          <a:stretch/>
        </p:blipFill>
        <p:spPr>
          <a:xfrm>
            <a:off x="2007704" y="112378"/>
            <a:ext cx="7768623" cy="52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82749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Europe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0" y="608176"/>
            <a:ext cx="7289018" cy="5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6470" y="265044"/>
            <a:ext cx="7805530" cy="1696278"/>
          </a:xfrm>
        </p:spPr>
        <p:txBody>
          <a:bodyPr>
            <a:noAutofit/>
          </a:bodyPr>
          <a:lstStyle/>
          <a:p>
            <a:pPr algn="r"/>
            <a:r>
              <a:rPr lang="ro-MD" sz="8800" b="1" dirty="0">
                <a:solidFill>
                  <a:srgbClr val="002060"/>
                </a:solidFill>
              </a:rPr>
              <a:t>Eiffel </a:t>
            </a:r>
            <a:r>
              <a:rPr lang="ro-MD" sz="8800" b="1" dirty="0" err="1">
                <a:solidFill>
                  <a:srgbClr val="002060"/>
                </a:solidFill>
              </a:rPr>
              <a:t>Tower</a:t>
            </a:r>
            <a:endParaRPr lang="ro-MD" sz="8800" b="1" dirty="0">
              <a:solidFill>
                <a:srgbClr val="002060"/>
              </a:solidFill>
            </a:endParaRPr>
          </a:p>
          <a:p>
            <a:pPr algn="r"/>
            <a:endParaRPr lang="ro-MD" sz="5400" b="1" dirty="0">
              <a:solidFill>
                <a:srgbClr val="002060"/>
              </a:solidFill>
            </a:endParaRPr>
          </a:p>
          <a:p>
            <a:pPr algn="r"/>
            <a:r>
              <a:rPr lang="ro-MD" sz="8800" b="1" dirty="0">
                <a:solidFill>
                  <a:srgbClr val="002060"/>
                </a:solidFill>
              </a:rPr>
              <a:t>Paris, France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2" name="Picture 1" descr="Description &lt;strong&gt;Eiffel Tower&lt;/strong&gt;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4" y="126637"/>
            <a:ext cx="4202576" cy="65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5" y="155713"/>
            <a:ext cx="6533322" cy="6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43061" y="729180"/>
            <a:ext cx="7248939" cy="3577777"/>
          </a:xfrm>
        </p:spPr>
        <p:txBody>
          <a:bodyPr>
            <a:normAutofit/>
          </a:bodyPr>
          <a:lstStyle/>
          <a:p>
            <a:pPr algn="r"/>
            <a:r>
              <a:rPr lang="en-US" sz="5200" b="1" dirty="0">
                <a:solidFill>
                  <a:srgbClr val="002060"/>
                </a:solidFill>
              </a:rPr>
              <a:t>Big Ben</a:t>
            </a:r>
          </a:p>
          <a:p>
            <a:pPr algn="r"/>
            <a:endParaRPr lang="en-US" sz="5200" b="1" dirty="0">
              <a:solidFill>
                <a:srgbClr val="002060"/>
              </a:solidFill>
            </a:endParaRPr>
          </a:p>
          <a:p>
            <a:pPr algn="r"/>
            <a:r>
              <a:rPr lang="en-US" sz="5200" b="1" dirty="0">
                <a:solidFill>
                  <a:srgbClr val="002060"/>
                </a:solidFill>
              </a:rPr>
              <a:t>London, Great Britain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Description Londres - &lt;strong&gt;Big Ben&lt;/strong&gt; de n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7" y="166185"/>
            <a:ext cx="4804024" cy="65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80749"/>
            <a:ext cx="5022574" cy="1847942"/>
          </a:xfrm>
        </p:spPr>
        <p:txBody>
          <a:bodyPr>
            <a:normAutofit fontScale="92500"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8800" b="1" dirty="0">
                <a:solidFill>
                  <a:srgbClr val="002060"/>
                </a:solidFill>
              </a:rPr>
              <a:t>fairy tale</a:t>
            </a:r>
          </a:p>
          <a:p>
            <a:endParaRPr lang="en-US" sz="5400" dirty="0"/>
          </a:p>
        </p:txBody>
      </p:sp>
      <p:pic>
        <p:nvPicPr>
          <p:cNvPr id="2" name="Picture 1" descr="File:&lt;strong&gt;Hansel and Gretel&lt;/strong&gt; and witch silhouettes.sv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090" y="101606"/>
            <a:ext cx="3717750" cy="2802835"/>
          </a:xfrm>
          <a:prstGeom prst="rect">
            <a:avLst/>
          </a:prstGeom>
        </p:spPr>
      </p:pic>
      <p:pic>
        <p:nvPicPr>
          <p:cNvPr id="3" name="Picture 2" descr="istockphoto_3356744-&lt;strong&gt;little&lt;/strong&gt;-&lt;strong&gt;red&lt;/strong&gt;-&lt;strong&gt;riding&lt;/strong&gt;-&lt;strong&gt;hood&lt;/strong&gt;-and-big-bad-&lt;strong&gt;wolf&lt;/strong&g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5" y="194371"/>
            <a:ext cx="4121228" cy="5003408"/>
          </a:xfrm>
          <a:prstGeom prst="rect">
            <a:avLst/>
          </a:prstGeom>
        </p:spPr>
      </p:pic>
      <p:pic>
        <p:nvPicPr>
          <p:cNvPr id="8" name="Picture 7" descr="&lt;strong&gt;Rumpelstiltskin&lt;/strong&gt;-disney-movie-anim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114" y="2997206"/>
            <a:ext cx="5055452" cy="36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65913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dictionary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&lt;strong&gt;Dictionary&lt;/strong&gt; of Obamaspea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3" y="1295400"/>
            <a:ext cx="5248689" cy="52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41774" y="-145463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adventure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Sue and Chris' Big &lt;strong&gt;Adventure&lt;/strong&gt; - EFL PodB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3" y="1301198"/>
            <a:ext cx="7429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5923722"/>
            <a:ext cx="12191999" cy="934278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The Kremlin      Moscow, Russia</a:t>
            </a:r>
          </a:p>
          <a:p>
            <a:endParaRPr lang="en-US" sz="5400" dirty="0"/>
          </a:p>
        </p:txBody>
      </p:sp>
      <p:pic>
        <p:nvPicPr>
          <p:cNvPr id="2" name="Picture 1" descr="View of &lt;strong&gt;the Kremlin, Moscow&lt;/strong&gt; wallpapers and images - wallpaper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100127"/>
            <a:ext cx="8851275" cy="55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8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librarian</a:t>
            </a:r>
          </a:p>
          <a:p>
            <a:endParaRPr lang="en-US" sz="5400" dirty="0"/>
          </a:p>
        </p:txBody>
      </p:sp>
      <p:pic>
        <p:nvPicPr>
          <p:cNvPr id="2" name="Picture 1" descr="Why Pursue a Career as a &lt;strong&gt;Librarian&lt;/strong&gt;? - Cadence Gro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4" y="1497209"/>
            <a:ext cx="7880074" cy="52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huge</a:t>
            </a:r>
          </a:p>
        </p:txBody>
      </p:sp>
      <p:pic>
        <p:nvPicPr>
          <p:cNvPr id="2" name="Picture 1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2324100"/>
            <a:ext cx="6667500" cy="4438650"/>
          </a:xfrm>
          <a:prstGeom prst="rect">
            <a:avLst/>
          </a:prstGeom>
        </p:spPr>
      </p:pic>
      <p:pic>
        <p:nvPicPr>
          <p:cNvPr id="3" name="Picture 2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37" y="95250"/>
            <a:ext cx="5000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7" y="0"/>
            <a:ext cx="12051747" cy="1847942"/>
          </a:xfrm>
        </p:spPr>
        <p:txBody>
          <a:bodyPr>
            <a:normAutofit fontScale="85000" lnSpcReduction="100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Colosseum    Rome, Italy</a:t>
            </a:r>
          </a:p>
          <a:p>
            <a:endParaRPr lang="en-US" sz="5400" dirty="0"/>
          </a:p>
        </p:txBody>
      </p:sp>
      <p:pic>
        <p:nvPicPr>
          <p:cNvPr id="2" name="Picture 1" descr="&lt;strong&gt;Rome&lt;/strong&gt; - &lt;strong&gt;Colosseum&lt;/strong&gt; - Flavian Amphitheatre in &lt;strong&gt;Rome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8" y="1158412"/>
            <a:ext cx="8659190" cy="55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792</TotalTime>
  <Words>51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Monotype Corsiva</vt:lpstr>
      <vt:lpstr>Verdana</vt:lpstr>
      <vt:lpstr>Wingdings 3</vt:lpstr>
      <vt:lpstr>Slice</vt:lpstr>
      <vt:lpstr>ROUND UP 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87</cp:revision>
  <dcterms:created xsi:type="dcterms:W3CDTF">2016-07-26T16:38:37Z</dcterms:created>
  <dcterms:modified xsi:type="dcterms:W3CDTF">2017-03-21T16:57:54Z</dcterms:modified>
</cp:coreProperties>
</file>