
<file path=[Content_Types].xml><?xml version="1.0" encoding="utf-8"?>
<Types xmlns="http://schemas.openxmlformats.org/package/2006/content-types">
  <Default Extension="png" ContentType="image/png"/>
  <Default Extension="jpg&amp;ehk=qjgdBwa75vhxH1iXP26WIw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SSWQbjd7N2wrSksWLMT9bA&amp;r=0&amp;pid=OfficeInsert" ContentType="image/jpeg"/>
  <Default Extension="jpg&amp;ehk=zke651p" ContentType="image/jpeg"/>
  <Default Extension="gif" ContentType="image/gif"/>
  <Default Extension="jpg&amp;ehk=z2CNvCXnPOiaKgaHeRyAHQ&amp;r=0&amp;pid=OfficeInsert" ContentType="image/jpeg"/>
  <Default Extension="gif&amp;ehk=31smck3UUoTs6IfjC" ContentType="image/gif"/>
  <Default Extension="jpg&amp;ehk=Dk5wQuOJyE9UDt6Aqn1Vmg&amp;r=0&amp;pid=OfficeInsert" ContentType="image/jpeg"/>
  <Default Extension="jpg&amp;ehk=Fhgmy97LpoQl" ContentType="image/jpeg"/>
  <Default Extension="png&amp;ehk=3g4fmoHpLwHnnXEVMKonHA&amp;r=0&amp;pid=OfficeInsert" ContentType="image/png"/>
  <Default Extension="jpg" ContentType="image/jpeg"/>
  <Default Extension="jpg&amp;ehk=yoUPgy9E81CjCZ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305" r:id="rId10"/>
    <p:sldId id="306" r:id="rId11"/>
    <p:sldId id="307" r:id="rId12"/>
    <p:sldId id="304" r:id="rId13"/>
    <p:sldId id="291" r:id="rId14"/>
    <p:sldId id="270" r:id="rId15"/>
    <p:sldId id="271" r:id="rId16"/>
    <p:sldId id="293" r:id="rId17"/>
    <p:sldId id="269" r:id="rId18"/>
    <p:sldId id="297" r:id="rId19"/>
    <p:sldId id="272" r:id="rId20"/>
    <p:sldId id="292" r:id="rId21"/>
    <p:sldId id="273" r:id="rId22"/>
    <p:sldId id="309" r:id="rId23"/>
    <p:sldId id="310" r:id="rId24"/>
    <p:sldId id="308" r:id="rId25"/>
    <p:sldId id="277" r:id="rId26"/>
    <p:sldId id="280" r:id="rId27"/>
    <p:sldId id="288" r:id="rId28"/>
    <p:sldId id="289" r:id="rId29"/>
    <p:sldId id="311" r:id="rId30"/>
    <p:sldId id="312" r:id="rId31"/>
    <p:sldId id="313" r:id="rId32"/>
    <p:sldId id="314" r:id="rId33"/>
    <p:sldId id="286" r:id="rId34"/>
    <p:sldId id="285" r:id="rId35"/>
    <p:sldId id="287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yoUPgy9E81CjCZ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zke651p"/><Relationship Id="rId2" Type="http://schemas.openxmlformats.org/officeDocument/2006/relationships/image" Target="../media/image2.jpg&amp;ehk=z2CNvCXnPOiaKgaHeRyAHQ&amp;r=0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SSWQbjd7N2wrSksWLMT9bA&amp;r=0&amp;pid=OfficeInsert"/><Relationship Id="rId2" Type="http://schemas.openxmlformats.org/officeDocument/2006/relationships/image" Target="../media/image4.jpg&amp;ehk=qjgdBwa75vhxH1iXP26WIw&amp;r=0&amp;pid=OfficeInsert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Fhgmy97LpoQl"/><Relationship Id="rId2" Type="http://schemas.openxmlformats.org/officeDocument/2006/relationships/image" Target="../media/image1.jpg&amp;ehk=Dk5wQuOJyE9UDt6Aqn1Vmg&amp;r=0&amp;pid=OfficeInsert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gif&amp;ehk=31smck3UUoTs6IfjC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SSWQbjd7N2wrSksWLMT9bA&amp;r=0&amp;pid=OfficeInsert"/><Relationship Id="rId2" Type="http://schemas.openxmlformats.org/officeDocument/2006/relationships/image" Target="../media/image6.jpg&amp;ehk=zke651p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z2CNvCXnPOiaKgaHeRyAHQ&amp;r=0&amp;pid=OfficeInsert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Dk5wQuOJyE9UDt6Aqn1Vmg&amp;r=0&amp;pid=OfficeInsert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&amp;ehk=yoUPgy9E81CjCZ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&amp;ehk=3g4fmoHpLwHnnXEVMKonHA&amp;r=0&amp;pid=OfficeInsert"/><Relationship Id="rId2" Type="http://schemas.openxmlformats.org/officeDocument/2006/relationships/image" Target="../media/image8.jpg&amp;ehk=Fhgmy97LpoQ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&amp;ehk=Dk5wQuOJyE9UDt6Aqn1Vmg&amp;r=0&amp;pid=OfficeInser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qjgdBwa75vhxH1iXP26WIw&amp;r=0&amp;pid=OfficeInsert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SSWQbjd7N2wrSksWLMT9bA&amp;r=0&amp;pid=OfficeInsert"/><Relationship Id="rId2" Type="http://schemas.openxmlformats.org/officeDocument/2006/relationships/image" Target="../media/image12.jpg&amp;ehk=yoUPgy9E81CjCZ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SSWQbjd7N2wrSksWLMT9bA&amp;r=0&amp;pid=OfficeInsert"/><Relationship Id="rId2" Type="http://schemas.openxmlformats.org/officeDocument/2006/relationships/image" Target="../media/image6.jpg&amp;ehk=zke651p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&amp;ehk=31smck3UUoTs6IfjC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zke651p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Dk5wQuOJyE9UDt6Aqn1Vmg&amp;r=0&amp;pid=OfficeInsert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z2CNvCXnPOiaKgaHeRyAHQ&amp;r=0&amp;pid=OfficeInsert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z2CNvCXnPOiaKgaHeRyAHQ&amp;r=0&amp;pid=OfficeInsert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qjgdBwa75vhxH1iXP26WIw&amp;r=0&amp;pid=OfficeInsert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SSWQbjd7N2wrSksWLMT9bA&amp;r=0&amp;pid=OfficeInsert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yoUPgy9E81CjCZ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&amp;ehk=3g4fmoHpLwHnnXEVMKonHA&amp;r=0&amp;pid=OfficeInsert"/><Relationship Id="rId2" Type="http://schemas.openxmlformats.org/officeDocument/2006/relationships/image" Target="../media/image8.jpg&amp;ehk=Fhgmy97LpoQ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&amp;ehk=31smck3UUoTs6IfjC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qjgdBwa75vhxH1iXP26WIw&amp;r=0&amp;pid=OfficeInsert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SSWQbjd7N2wrSksWLMT9bA&amp;r=0&amp;pid=OfficeInsert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zke651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&amp;ehk=3g4fmoHpLwHnnXEVMKonHA&amp;r=0&amp;pid=OfficeInsert"/><Relationship Id="rId2" Type="http://schemas.openxmlformats.org/officeDocument/2006/relationships/image" Target="../media/image8.jpg&amp;ehk=Fhgmy97LpoQ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73629">
            <a:off x="145772" y="2451651"/>
            <a:ext cx="11502888" cy="2040835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 err="1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VocabULARY</a:t>
            </a:r>
            <a:r>
              <a:rPr lang="en-US" sz="10000" b="1" dirty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10000" dirty="0">
              <a:solidFill>
                <a:srgbClr val="00206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8678" y="5322586"/>
            <a:ext cx="6427305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press-ups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0" y="180354"/>
            <a:ext cx="8673644" cy="5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4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8434" y="5559286"/>
            <a:ext cx="6241775" cy="119269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volunteer(s)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12643"/>
            <a:ext cx="7262191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2209" y="5322586"/>
            <a:ext cx="3193774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Earth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115015"/>
            <a:ext cx="6419933" cy="65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925369">
            <a:off x="7606748" y="2425148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aerobics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06748" cy="34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289" b="25375"/>
          <a:stretch/>
        </p:blipFill>
        <p:spPr>
          <a:xfrm>
            <a:off x="631417" y="3457613"/>
            <a:ext cx="6551262" cy="34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522" y="2925048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instructor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2" y="3524005"/>
            <a:ext cx="5473147" cy="3333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91" b="26097"/>
          <a:stretch/>
        </p:blipFill>
        <p:spPr>
          <a:xfrm>
            <a:off x="8189843" y="0"/>
            <a:ext cx="2822714" cy="35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99130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616" y="0"/>
            <a:ext cx="7809383" cy="3445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35142"/>
            <a:ext cx="6608976" cy="34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961078">
            <a:off x="7111138" y="2749065"/>
            <a:ext cx="6010870" cy="1815548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certificate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0296" cy="3467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5579"/>
            <a:ext cx="5870713" cy="348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70" y="3083522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spacesuit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89" b="25375"/>
          <a:stretch/>
        </p:blipFill>
        <p:spPr>
          <a:xfrm>
            <a:off x="5567832" y="1"/>
            <a:ext cx="6451889" cy="3348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91" b="26097"/>
          <a:stretch/>
        </p:blipFill>
        <p:spPr>
          <a:xfrm>
            <a:off x="7182677" y="3348808"/>
            <a:ext cx="2782957" cy="35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848693">
            <a:off x="-528569" y="2330273"/>
            <a:ext cx="6303154" cy="178904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application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61" y="1"/>
            <a:ext cx="3843130" cy="3368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30" y="3340150"/>
            <a:ext cx="7739270" cy="35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65913" y="0"/>
            <a:ext cx="5950226" cy="128546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8800" b="1" dirty="0"/>
              <a:t>space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1510748"/>
            <a:ext cx="11615132" cy="512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2104" y="2767127"/>
            <a:ext cx="5895009" cy="175186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press-ups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3377506"/>
            <a:ext cx="5870713" cy="348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198" b="8235"/>
          <a:stretch/>
        </p:blipFill>
        <p:spPr>
          <a:xfrm>
            <a:off x="1272208" y="0"/>
            <a:ext cx="4068417" cy="34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6" y="2498895"/>
            <a:ext cx="4569239" cy="151277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43" y="3805071"/>
            <a:ext cx="5495794" cy="2846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165" y="3598473"/>
            <a:ext cx="3452888" cy="3259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999" y="0"/>
            <a:ext cx="7809383" cy="34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896837">
            <a:off x="6705600" y="2873144"/>
            <a:ext cx="6252817" cy="1751864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volunteer(s)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42" b="7907"/>
          <a:stretch/>
        </p:blipFill>
        <p:spPr>
          <a:xfrm>
            <a:off x="349385" y="3480784"/>
            <a:ext cx="5508076" cy="3377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01" y="0"/>
            <a:ext cx="5528750" cy="33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1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0017" y="2542288"/>
            <a:ext cx="4025899" cy="151277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Earth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198" b="8235"/>
          <a:stretch/>
        </p:blipFill>
        <p:spPr>
          <a:xfrm>
            <a:off x="7336457" y="0"/>
            <a:ext cx="3888133" cy="3298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91" b="26097"/>
          <a:stretch/>
        </p:blipFill>
        <p:spPr>
          <a:xfrm>
            <a:off x="7779024" y="3298676"/>
            <a:ext cx="2822714" cy="35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69" y="3083522"/>
            <a:ext cx="6029739" cy="1477952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spaceship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89" b="25375"/>
          <a:stretch/>
        </p:blipFill>
        <p:spPr>
          <a:xfrm>
            <a:off x="5567832" y="1"/>
            <a:ext cx="6451889" cy="3348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91" b="26097"/>
          <a:stretch/>
        </p:blipFill>
        <p:spPr>
          <a:xfrm>
            <a:off x="7182677" y="3348808"/>
            <a:ext cx="2782957" cy="35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2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98" y="185322"/>
            <a:ext cx="9148349" cy="65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116645"/>
            <a:ext cx="8799444" cy="65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696" y="220984"/>
            <a:ext cx="7337467" cy="64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6" y="826328"/>
            <a:ext cx="11754679" cy="51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7" y="583096"/>
            <a:ext cx="11773267" cy="53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06018" y="0"/>
            <a:ext cx="5022574" cy="1847942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aerobics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2" y="1524000"/>
            <a:ext cx="11190172" cy="50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124653"/>
            <a:ext cx="10841935" cy="66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53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28" y="105809"/>
            <a:ext cx="3741420" cy="66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4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139147"/>
            <a:ext cx="8790610" cy="65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80354"/>
            <a:ext cx="10984086" cy="65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461" y="141519"/>
            <a:ext cx="6419933" cy="65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9" y="1196352"/>
            <a:ext cx="6799289" cy="3521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4" y="1521687"/>
            <a:ext cx="4874729" cy="46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54" y="198575"/>
            <a:ext cx="8623023" cy="64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940" y="5400998"/>
            <a:ext cx="6467060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certificate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0" y="225079"/>
            <a:ext cx="7531584" cy="53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67193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instructor</a:t>
            </a:r>
          </a:p>
          <a:p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6" y="124653"/>
            <a:ext cx="8483048" cy="51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spacesuit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28" y="105809"/>
            <a:ext cx="3741420" cy="66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38538" y="1"/>
            <a:ext cx="5592416" cy="1150314"/>
          </a:xfrm>
        </p:spPr>
        <p:txBody>
          <a:bodyPr>
            <a:normAutofit fontScale="85000" lnSpcReduction="10000"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spaceship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0" y="1150314"/>
            <a:ext cx="7429795" cy="55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8678" y="5322586"/>
            <a:ext cx="6427305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application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7" y="167976"/>
            <a:ext cx="6052379" cy="53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7895" y="5097969"/>
            <a:ext cx="6427305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flight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" y="122925"/>
            <a:ext cx="6799289" cy="3521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70" y="448260"/>
            <a:ext cx="4874729" cy="46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993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819</TotalTime>
  <Words>38</Words>
  <Application>Microsoft Office PowerPoint</Application>
  <PresentationFormat>Widescreen</PresentationFormat>
  <Paragraphs>26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Century Gothic</vt:lpstr>
      <vt:lpstr>Monotype Corsiva</vt:lpstr>
      <vt:lpstr>Verdana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85</cp:revision>
  <dcterms:created xsi:type="dcterms:W3CDTF">2016-07-26T16:38:37Z</dcterms:created>
  <dcterms:modified xsi:type="dcterms:W3CDTF">2017-05-13T17:45:20Z</dcterms:modified>
</cp:coreProperties>
</file>