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3" r:id="rId2"/>
    <p:sldId id="259" r:id="rId3"/>
    <p:sldId id="257" r:id="rId4"/>
    <p:sldId id="302" r:id="rId5"/>
    <p:sldId id="260" r:id="rId6"/>
    <p:sldId id="261" r:id="rId7"/>
    <p:sldId id="258" r:id="rId8"/>
    <p:sldId id="306" r:id="rId9"/>
    <p:sldId id="291" r:id="rId10"/>
    <p:sldId id="270" r:id="rId11"/>
    <p:sldId id="271" r:id="rId12"/>
    <p:sldId id="293" r:id="rId13"/>
    <p:sldId id="269" r:id="rId14"/>
    <p:sldId id="297" r:id="rId15"/>
    <p:sldId id="272" r:id="rId16"/>
    <p:sldId id="292" r:id="rId17"/>
    <p:sldId id="277" r:id="rId18"/>
    <p:sldId id="280" r:id="rId19"/>
    <p:sldId id="288" r:id="rId20"/>
    <p:sldId id="289" r:id="rId21"/>
    <p:sldId id="286" r:id="rId22"/>
    <p:sldId id="287" r:id="rId23"/>
    <p:sldId id="285" r:id="rId24"/>
    <p:sldId id="30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8997016">
            <a:off x="52232" y="1750940"/>
            <a:ext cx="8685531" cy="2971801"/>
          </a:xfrm>
        </p:spPr>
        <p:txBody>
          <a:bodyPr>
            <a:noAutofit/>
          </a:bodyPr>
          <a:lstStyle/>
          <a:p>
            <a:pPr algn="ctr"/>
            <a:r>
              <a:rPr lang="en-US" sz="12000" b="1" dirty="0" err="1">
                <a:solidFill>
                  <a:srgbClr val="FFC000"/>
                </a:solidFill>
                <a:latin typeface="Mistral" panose="03090702030407020403" pitchFamily="66" charset="0"/>
              </a:rPr>
              <a:t>VocabularY</a:t>
            </a:r>
            <a:r>
              <a:rPr lang="en-US" sz="12000" b="1" dirty="0">
                <a:solidFill>
                  <a:srgbClr val="FFC000"/>
                </a:solidFill>
                <a:latin typeface="Mistral" panose="03090702030407020403" pitchFamily="66" charset="0"/>
              </a:rPr>
              <a:t>!</a:t>
            </a:r>
            <a:endParaRPr lang="en-US" sz="12000" dirty="0"/>
          </a:p>
        </p:txBody>
      </p:sp>
    </p:spTree>
    <p:extLst>
      <p:ext uri="{BB962C8B-B14F-4D97-AF65-F5344CB8AC3E}">
        <p14:creationId xmlns:p14="http://schemas.microsoft.com/office/powerpoint/2010/main" val="1936843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5983" y="0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aim</a:t>
            </a:r>
          </a:p>
        </p:txBody>
      </p:sp>
      <p:pic>
        <p:nvPicPr>
          <p:cNvPr id="3" name="Picture 2" descr="Live Monster Bucks Through this monster buck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81808"/>
            <a:ext cx="5536010" cy="4794185"/>
          </a:xfrm>
          <a:prstGeom prst="rect">
            <a:avLst/>
          </a:prstGeom>
        </p:spPr>
      </p:pic>
      <p:pic>
        <p:nvPicPr>
          <p:cNvPr id="5" name="Picture 4" descr="Medieval Templar Knight on Horse Statue Royal Elite Calvary Steed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130" y="397563"/>
            <a:ext cx="4339862" cy="61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8016" y="208352"/>
            <a:ext cx="6056245" cy="1275892"/>
          </a:xfrm>
        </p:spPr>
        <p:txBody>
          <a:bodyPr>
            <a:noAutofit/>
          </a:bodyPr>
          <a:lstStyle/>
          <a:p>
            <a:r>
              <a:rPr lang="en-US" sz="8800" b="1" dirty="0"/>
              <a:t>crew</a:t>
            </a:r>
          </a:p>
        </p:txBody>
      </p:sp>
      <p:pic>
        <p:nvPicPr>
          <p:cNvPr id="3" name="Picture 2" descr="Monkbarns officers and apprentices – and small guest – 1918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149" y="2014331"/>
            <a:ext cx="5723771" cy="3701600"/>
          </a:xfrm>
          <a:prstGeom prst="rect">
            <a:avLst/>
          </a:prstGeom>
        </p:spPr>
      </p:pic>
      <p:pic>
        <p:nvPicPr>
          <p:cNvPr id="5" name="Picture 4" descr="VIDARBHA NATURE CONSERVATION SOCIE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" y="2014331"/>
            <a:ext cx="6118363" cy="379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8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88904" y="-43478"/>
            <a:ext cx="5499652" cy="1474674"/>
          </a:xfrm>
        </p:spPr>
        <p:txBody>
          <a:bodyPr>
            <a:noAutofit/>
          </a:bodyPr>
          <a:lstStyle/>
          <a:p>
            <a:r>
              <a:rPr lang="en-US" sz="8800" b="1" dirty="0"/>
              <a:t>parson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470" y="1465754"/>
            <a:ext cx="3405807" cy="5239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47" y="1431196"/>
            <a:ext cx="3531291" cy="52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2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7688" y="172278"/>
            <a:ext cx="7103164" cy="1815548"/>
          </a:xfrm>
        </p:spPr>
        <p:txBody>
          <a:bodyPr>
            <a:normAutofit/>
          </a:bodyPr>
          <a:lstStyle/>
          <a:p>
            <a:r>
              <a:rPr lang="en-US" sz="8800" b="1" dirty="0"/>
              <a:t>ignore</a:t>
            </a:r>
          </a:p>
        </p:txBody>
      </p:sp>
      <p:pic>
        <p:nvPicPr>
          <p:cNvPr id="3" name="Picture 2" descr="... Isn't Going Away...and Trying to Ignore It Won't Work 35115h5qd3j1h9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7" y="1987826"/>
            <a:ext cx="5936973" cy="4081669"/>
          </a:xfrm>
          <a:prstGeom prst="rect">
            <a:avLst/>
          </a:prstGeom>
        </p:spPr>
      </p:pic>
      <p:pic>
        <p:nvPicPr>
          <p:cNvPr id="5" name="Picture 4" descr="VIDARBHA NATURE CONSERVATION SOCIE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270" y="2219041"/>
            <a:ext cx="5976730" cy="37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4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7445" y="0"/>
            <a:ext cx="5645426" cy="1477952"/>
          </a:xfrm>
        </p:spPr>
        <p:txBody>
          <a:bodyPr>
            <a:normAutofit/>
          </a:bodyPr>
          <a:lstStyle/>
          <a:p>
            <a:r>
              <a:rPr lang="en-US" sz="8800" b="1" dirty="0"/>
              <a:t>knight</a:t>
            </a:r>
          </a:p>
        </p:txBody>
      </p:sp>
      <p:pic>
        <p:nvPicPr>
          <p:cNvPr id="3" name="Picture 2" descr="Medieval Templar Knight on Horse Statue Royal Elite Calvary Steed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1285461"/>
            <a:ext cx="3911923" cy="5572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914" y="1285461"/>
            <a:ext cx="3776263" cy="55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81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88295" y="-1"/>
            <a:ext cx="5115339" cy="1457739"/>
          </a:xfrm>
        </p:spPr>
        <p:txBody>
          <a:bodyPr>
            <a:normAutofit/>
          </a:bodyPr>
          <a:lstStyle/>
          <a:p>
            <a:r>
              <a:rPr lang="en-US" sz="8800" b="1" dirty="0"/>
              <a:t>explore</a:t>
            </a:r>
          </a:p>
        </p:txBody>
      </p:sp>
      <p:pic>
        <p:nvPicPr>
          <p:cNvPr id="3" name="Picture 2" descr="VIDARBHA NATURE CONSERVATION SOCIE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3024"/>
            <a:ext cx="5976730" cy="3707086"/>
          </a:xfrm>
          <a:prstGeom prst="rect">
            <a:avLst/>
          </a:prstGeom>
        </p:spPr>
      </p:pic>
      <p:pic>
        <p:nvPicPr>
          <p:cNvPr id="5" name="Picture 4" descr="Live Monster Bucks Through this monster buck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539" y="1569474"/>
            <a:ext cx="5536010" cy="479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13996" y="169701"/>
            <a:ext cx="3734905" cy="1301290"/>
          </a:xfrm>
        </p:spPr>
        <p:txBody>
          <a:bodyPr>
            <a:normAutofit lnSpcReduction="10000"/>
          </a:bodyPr>
          <a:lstStyle/>
          <a:p>
            <a:r>
              <a:rPr lang="en-US" sz="8800" b="1" dirty="0"/>
              <a:t>kneel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2" y="1470991"/>
            <a:ext cx="3531291" cy="5211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901" y="1319980"/>
            <a:ext cx="3405807" cy="523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6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kbarns officers and apprentices – and small guest – 1918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6" y="530086"/>
            <a:ext cx="9261216" cy="598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ve Monster Bucks Through this monster buck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895" y="290534"/>
            <a:ext cx="7364810" cy="637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5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Medieval Templar Knight on Horse Statue Royal Elite Calvary Steed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17" y="212035"/>
            <a:ext cx="4558748" cy="64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1687" y="510945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parson</a:t>
            </a:r>
          </a:p>
          <a:p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34" y="255933"/>
            <a:ext cx="4211501" cy="647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930" y="198783"/>
            <a:ext cx="4200940" cy="646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Isn't Going Away...and Trying to Ignore It Won't Work 35115h5qd3j1h9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11" y="478735"/>
            <a:ext cx="8247671" cy="567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DARBHA NATURE CONSERVATION SOCIE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13" y="512086"/>
            <a:ext cx="9501809" cy="58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8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958" y="185530"/>
            <a:ext cx="4392903" cy="648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8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44874" y="0"/>
            <a:ext cx="63267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>
                <a:solidFill>
                  <a:srgbClr val="FFC000"/>
                </a:solidFill>
                <a:latin typeface="Mistral" panose="03090702030407020403" pitchFamily="66" charset="0"/>
              </a:rPr>
              <a:t>Good Job!!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C3CFEC-880D-4BB2-AB5F-4CF52709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00" y="1987826"/>
            <a:ext cx="11947753" cy="477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6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78019" y="318363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aim</a:t>
            </a:r>
            <a:endParaRPr lang="en-US" sz="8000" b="1" dirty="0"/>
          </a:p>
        </p:txBody>
      </p:sp>
      <p:pic>
        <p:nvPicPr>
          <p:cNvPr id="2" name="Picture 1" descr="Live Monster Bucks Through this monster buck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6350"/>
            <a:ext cx="6038850" cy="522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2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0661" y="0"/>
            <a:ext cx="5022574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crew</a:t>
            </a:r>
          </a:p>
          <a:p>
            <a:endParaRPr lang="en-US" sz="5400" dirty="0"/>
          </a:p>
        </p:txBody>
      </p:sp>
      <p:pic>
        <p:nvPicPr>
          <p:cNvPr id="2" name="Picture 1" descr="Monkbarns officers and apprentices – and small guest – 1918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409" y="1539413"/>
            <a:ext cx="8015511" cy="518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3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017" y="5261849"/>
            <a:ext cx="5425661" cy="1596151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knight</a:t>
            </a:r>
          </a:p>
          <a:p>
            <a:endParaRPr lang="en-US" sz="5400" dirty="0"/>
          </a:p>
        </p:txBody>
      </p:sp>
      <p:pic>
        <p:nvPicPr>
          <p:cNvPr id="2" name="Picture 1" descr="Medieval Templar Knight on Horse Statue Royal Elite Calvary Steed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521" y="410816"/>
            <a:ext cx="4339862" cy="61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1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087" y="172070"/>
            <a:ext cx="9223513" cy="1264847"/>
          </a:xfrm>
        </p:spPr>
        <p:txBody>
          <a:bodyPr>
            <a:noAutofit/>
          </a:bodyPr>
          <a:lstStyle/>
          <a:p>
            <a:r>
              <a:rPr lang="en-US" sz="8800" b="1" dirty="0"/>
              <a:t>explore</a:t>
            </a:r>
          </a:p>
        </p:txBody>
      </p:sp>
      <p:pic>
        <p:nvPicPr>
          <p:cNvPr id="2" name="Picture 1" descr="VIDARBHA NATURE CONSERVATION SOCIE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3" y="1736439"/>
            <a:ext cx="7827893" cy="48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8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23653" y="318051"/>
            <a:ext cx="4731025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kneel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40" y="477972"/>
            <a:ext cx="4114386" cy="60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63409" y="159024"/>
            <a:ext cx="4731025" cy="1895061"/>
          </a:xfrm>
        </p:spPr>
        <p:txBody>
          <a:bodyPr>
            <a:normAutofit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ignore</a:t>
            </a:r>
          </a:p>
        </p:txBody>
      </p:sp>
      <p:pic>
        <p:nvPicPr>
          <p:cNvPr id="3" name="Picture 2" descr="... Isn't Going Away...and Trying to Ignore It Won't Work 35115h5qd3j1h9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16" y="1708494"/>
            <a:ext cx="7210689" cy="49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5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val="205532116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1029</TotalTime>
  <Words>28</Words>
  <Application>Microsoft Office PowerPoint</Application>
  <PresentationFormat>Widescreen</PresentationFormat>
  <Paragraphs>19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Mistral</vt:lpstr>
      <vt:lpstr>Wingdings 3</vt:lpstr>
      <vt:lpstr>Slice</vt:lpstr>
      <vt:lpstr>VocabularY!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Andrew Haas</cp:lastModifiedBy>
  <cp:revision>62</cp:revision>
  <dcterms:created xsi:type="dcterms:W3CDTF">2016-07-26T16:38:37Z</dcterms:created>
  <dcterms:modified xsi:type="dcterms:W3CDTF">2017-10-10T12:25:56Z</dcterms:modified>
</cp:coreProperties>
</file>