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57" r:id="rId4"/>
    <p:sldId id="302" r:id="rId5"/>
    <p:sldId id="260" r:id="rId6"/>
    <p:sldId id="261" r:id="rId7"/>
    <p:sldId id="258" r:id="rId8"/>
    <p:sldId id="262" r:id="rId9"/>
    <p:sldId id="291" r:id="rId10"/>
    <p:sldId id="270" r:id="rId11"/>
    <p:sldId id="271" r:id="rId12"/>
    <p:sldId id="293" r:id="rId13"/>
    <p:sldId id="269" r:id="rId14"/>
    <p:sldId id="297" r:id="rId15"/>
    <p:sldId id="272" r:id="rId16"/>
    <p:sldId id="292" r:id="rId17"/>
    <p:sldId id="280" r:id="rId18"/>
    <p:sldId id="311" r:id="rId19"/>
    <p:sldId id="288" r:id="rId20"/>
    <p:sldId id="289" r:id="rId21"/>
    <p:sldId id="286" r:id="rId22"/>
    <p:sldId id="287" r:id="rId23"/>
    <p:sldId id="285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6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6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1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4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2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6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5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9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5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1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hip.com/forester-job.html" TargetMode="External"/><Relationship Id="rId7" Type="http://schemas.openxmlformats.org/officeDocument/2006/relationships/hyperlink" Target="https://appdevelopermagazine.com/3867/2016/4/21/App-Idea-Awards-Announce-Finalist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hyperlink" Target="https://hnba.com/2016-annual-convention-2/awards/" TargetMode="Externa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ottledworder.com/2014/07/01/the-calcutta-cricke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en.wikipedia.org/wiki/file:buckskin_mare_left_flank.jpg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a-bird-singing.html" TargetMode="External"/><Relationship Id="rId7" Type="http://schemas.openxmlformats.org/officeDocument/2006/relationships/hyperlink" Target="http://commons.wikimedia.org/wiki/File:Hanoi_opera_stage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hyperlink" Target="http://www.kaneconsulting.biz/blog/2013/social-media-and-the-sound-of-silence/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shaclarke.wordpress.com/" TargetMode="External"/><Relationship Id="rId7" Type="http://schemas.openxmlformats.org/officeDocument/2006/relationships/hyperlink" Target="https://appdevelopermagazine.com/3867/2016/4/21/App-Idea-Awards-Announce-Finalist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hyperlink" Target="https://hnba.com/2016-annual-convention-2/awards/" TargetMode="Externa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uckskin_mare_left_flank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commons.wikimedia.org/wiki/File:Hanoi_opera_stage.JPG" TargetMode="Externa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shaclarke.wordpress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galleryhip.com/forester-job.html" TargetMode="Externa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noi_opera_stage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bottledworder.com/2014/07/01/the-calcutta-cricket/" TargetMode="Externa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ottledworder.com/2014/07/01/the-calcutta-cricke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a-bird-singing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kaneconsulting.biz/blog/2013/social-media-and-the-sound-of-silence/" TargetMode="Externa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uckskin_mare_left_flank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ottledworder.com/2014/07/01/the-calcutta-cricke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hip.com/forester-job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nba.com/2016-annual-convention-2/award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ppdevelopermagazine.com/3867/2016/4/21/App-Idea-Awards-Announce-Finalists/" TargetMode="Externa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shaclarke.wordpress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noi_opera_stage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a-bird-singing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kaneconsulting.biz/blog/2013/social-media-and-the-sound-of-silence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hip.com/forester-job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shaclarke.wordpress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noi_opera_stage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nba.com/2016-annual-convention-2/award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ppdevelopermagazine.com/3867/2016/4/21/App-Idea-Awards-Announce-Finalists/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uckskin_mare_left_flank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Vocabulary!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5983" y="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forester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86D5D-63C0-4B05-8909-63938BF86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171" y="1810783"/>
            <a:ext cx="5578890" cy="4184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67230-649D-4407-B339-CC1C4B629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15061" y="1978341"/>
            <a:ext cx="2600115" cy="3892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C12CF-3D7F-4BE3-ADFD-E593E6554E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349" r="20972"/>
          <a:stretch/>
        </p:blipFill>
        <p:spPr>
          <a:xfrm>
            <a:off x="6669252" y="1974574"/>
            <a:ext cx="2909325" cy="39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7113" y="0"/>
            <a:ext cx="5115340" cy="1262639"/>
          </a:xfrm>
        </p:spPr>
        <p:txBody>
          <a:bodyPr>
            <a:noAutofit/>
          </a:bodyPr>
          <a:lstStyle/>
          <a:p>
            <a:r>
              <a:rPr lang="en-US" sz="8000" b="1" dirty="0"/>
              <a:t>cricket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21C6F-8477-4859-B363-813BE89AE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5597" y="1948071"/>
            <a:ext cx="5566404" cy="4174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59FA2-F61B-46B5-8740-52E08CD06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6434" y="1948071"/>
            <a:ext cx="5566405" cy="41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0278" y="0"/>
            <a:ext cx="5075583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chirping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9C916-8FE1-49E4-9DD1-DB37B3691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0157" y="737337"/>
            <a:ext cx="3584883" cy="2635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06D6E-2EDD-44FE-A42D-567B03B8A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98856" y="3372420"/>
            <a:ext cx="2767487" cy="339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B55A2-2B4D-4AD6-AAF1-0FD228AAD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79354" y="1948069"/>
            <a:ext cx="5404533" cy="3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1983" y="0"/>
            <a:ext cx="7103164" cy="1338470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award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7F2DB-77C7-448A-80EC-574F44F59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171" b="6444"/>
          <a:stretch/>
        </p:blipFill>
        <p:spPr>
          <a:xfrm>
            <a:off x="1325217" y="1221364"/>
            <a:ext cx="4320209" cy="5225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546BD-DD35-420E-B011-81F38BF11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15061" y="1978341"/>
            <a:ext cx="2600115" cy="3892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58749-9288-4C13-A264-6F40B665BC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349" r="20972"/>
          <a:stretch/>
        </p:blipFill>
        <p:spPr>
          <a:xfrm>
            <a:off x="6669252" y="1974574"/>
            <a:ext cx="2909325" cy="39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128288"/>
            <a:ext cx="4465982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mare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F3C60-EA4E-4D52-91E1-3F18BB376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6434" y="1948071"/>
            <a:ext cx="5566405" cy="4174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B56376-B133-423A-8AA9-FF023B3A4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87467" y="2095230"/>
            <a:ext cx="5404533" cy="3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2007" y="0"/>
            <a:ext cx="5784573" cy="1643271"/>
          </a:xfrm>
        </p:spPr>
        <p:txBody>
          <a:bodyPr>
            <a:normAutofit/>
          </a:bodyPr>
          <a:lstStyle/>
          <a:p>
            <a:r>
              <a:rPr lang="en-US" sz="8800" b="1" dirty="0"/>
              <a:t>sapling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85B31-FC86-47F2-B8C1-AE002DF4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171" b="6444"/>
          <a:stretch/>
        </p:blipFill>
        <p:spPr>
          <a:xfrm>
            <a:off x="7527235" y="956320"/>
            <a:ext cx="4320209" cy="5225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7CAECA-DFEF-4D15-9310-D2B7B8DAA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8171" y="1810783"/>
            <a:ext cx="5578890" cy="41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6870" y="262467"/>
            <a:ext cx="5086625" cy="1301290"/>
          </a:xfrm>
        </p:spPr>
        <p:txBody>
          <a:bodyPr>
            <a:noAutofit/>
          </a:bodyPr>
          <a:lstStyle/>
          <a:p>
            <a:r>
              <a:rPr lang="en-US" sz="8800" b="1" dirty="0"/>
              <a:t>stage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023F4-B153-4C45-81F4-8C14FFE8C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9354" y="1948069"/>
            <a:ext cx="5404533" cy="3880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3B6DC-59E3-47BF-AEB0-3620BD75F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5597" y="1948071"/>
            <a:ext cx="5566404" cy="41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77463-27FF-46A2-BEB2-20CD2C5E0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73357" y="268727"/>
            <a:ext cx="8388627" cy="62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62839-72B0-4EB3-B859-DAF358E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4661" y="1755093"/>
            <a:ext cx="4778980" cy="351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07C22-F245-40F3-ABCA-E2BB18EDC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23241" y="1248114"/>
            <a:ext cx="3689316" cy="45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EB4DF-BF3F-42F5-A27A-7C229AC0F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7913" y="371431"/>
            <a:ext cx="8004314" cy="60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938" y="351919"/>
            <a:ext cx="4956313" cy="1198585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cricket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7716A-1ED7-44B3-8E74-E797A4EA2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7130" y="1616765"/>
            <a:ext cx="6480313" cy="48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C8EA-F4EC-46FC-B145-2510A0CB2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7357" y="293410"/>
            <a:ext cx="8229599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DDD3B-5CAE-4E78-9D0A-6CAA236B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3496" y="478481"/>
            <a:ext cx="3617844" cy="5415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08E4E4-45FA-4B03-A02C-40920AFE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49" r="20972"/>
          <a:stretch/>
        </p:blipFill>
        <p:spPr>
          <a:xfrm>
            <a:off x="2888974" y="478481"/>
            <a:ext cx="4048084" cy="54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173200-43E5-411D-9A78-E8B9B918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27443" y="204787"/>
            <a:ext cx="4579455" cy="64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00A0F-945E-43E9-8BE7-E67E5FA41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1740" y="349641"/>
            <a:ext cx="8600660" cy="617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3443" y="265043"/>
            <a:ext cx="697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Good Job!!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E5824-6E0C-4C12-B192-9126B0AC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02" y="1588482"/>
            <a:ext cx="8820150" cy="49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328452" y="729181"/>
            <a:ext cx="4757531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chirping</a:t>
            </a:r>
          </a:p>
          <a:p>
            <a:pPr algn="r"/>
            <a:endParaRPr lang="en-US" sz="8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227F6-EBF1-4319-969E-7EFDE609A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51044" y="224303"/>
            <a:ext cx="3916017" cy="2878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FD239-C430-48E1-A240-AEE5A879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27106" y="3002878"/>
            <a:ext cx="3023119" cy="37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4626" y="0"/>
            <a:ext cx="6052101" cy="1211837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forester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84FF0-6473-422E-8E6A-991EBCD39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649" y="1048784"/>
            <a:ext cx="7566716" cy="56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461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/>
              <a:t>sapling</a:t>
            </a:r>
          </a:p>
          <a:p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31749-7A35-4E1C-87A9-4248F84D4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8452" y="244543"/>
            <a:ext cx="4579455" cy="64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9931" y="0"/>
            <a:ext cx="4081670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stage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70C39-0FF1-4098-9255-B6D8F93A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2488" y="1290546"/>
            <a:ext cx="7538456" cy="54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0975" y="5102085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award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3DB8A-DE98-4780-9DFF-FA49982AA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9165" y="332708"/>
            <a:ext cx="3185956" cy="4769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BD37D-9438-4749-AF7A-2A883777F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49" r="20972"/>
          <a:stretch/>
        </p:blipFill>
        <p:spPr>
          <a:xfrm>
            <a:off x="2014330" y="326749"/>
            <a:ext cx="3564835" cy="47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9287" y="0"/>
            <a:ext cx="6679093" cy="1033670"/>
          </a:xfrm>
        </p:spPr>
        <p:txBody>
          <a:bodyPr>
            <a:noAutofit/>
          </a:bodyPr>
          <a:lstStyle/>
          <a:p>
            <a:r>
              <a:rPr lang="en-US" sz="7200" b="1" dirty="0"/>
              <a:t>mare </a:t>
            </a:r>
            <a:r>
              <a:rPr lang="en-US" sz="5400" b="1" dirty="0"/>
              <a:t>(female horse)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FE9FF-C0F8-4B05-8C91-9BF4D828F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8748" y="1139687"/>
            <a:ext cx="7500731" cy="56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3652563" cy="204893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485317"/>
            <a:ext cx="880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34446" y="2352995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1013</TotalTime>
  <Words>31</Words>
  <Application>Microsoft Office PowerPoint</Application>
  <PresentationFormat>Widescreen</PresentationFormat>
  <Paragraphs>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Comic Sans MS</vt:lpstr>
      <vt:lpstr>Corbel</vt:lpstr>
      <vt:lpstr>Wingdings 3</vt:lpstr>
      <vt:lpstr>Parallax</vt:lpstr>
      <vt:lpstr>Vocabulary!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72</cp:revision>
  <dcterms:created xsi:type="dcterms:W3CDTF">2016-07-26T16:38:37Z</dcterms:created>
  <dcterms:modified xsi:type="dcterms:W3CDTF">2017-09-19T15:19:33Z</dcterms:modified>
</cp:coreProperties>
</file>