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5" r:id="rId12"/>
    <p:sldId id="298" r:id="rId13"/>
    <p:sldId id="301" r:id="rId14"/>
    <p:sldId id="300" r:id="rId15"/>
    <p:sldId id="291" r:id="rId16"/>
    <p:sldId id="270" r:id="rId17"/>
    <p:sldId id="271" r:id="rId18"/>
    <p:sldId id="293" r:id="rId19"/>
    <p:sldId id="269" r:id="rId20"/>
    <p:sldId id="297" r:id="rId21"/>
    <p:sldId id="272" r:id="rId22"/>
    <p:sldId id="292" r:id="rId23"/>
    <p:sldId id="273" r:id="rId24"/>
    <p:sldId id="277" r:id="rId25"/>
    <p:sldId id="303" r:id="rId26"/>
    <p:sldId id="309" r:id="rId27"/>
    <p:sldId id="308" r:id="rId28"/>
    <p:sldId id="307" r:id="rId29"/>
    <p:sldId id="280" r:id="rId30"/>
    <p:sldId id="311" r:id="rId31"/>
    <p:sldId id="288" r:id="rId32"/>
    <p:sldId id="289" r:id="rId33"/>
    <p:sldId id="286" r:id="rId34"/>
    <p:sldId id="287" r:id="rId35"/>
    <p:sldId id="285" r:id="rId36"/>
    <p:sldId id="310" r:id="rId37"/>
    <p:sldId id="313" r:id="rId38"/>
    <p:sldId id="314" r:id="rId39"/>
    <p:sldId id="315" r:id="rId40"/>
    <p:sldId id="312" r:id="rId41"/>
    <p:sldId id="316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184" y="5155095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/>
              <a:t>grasshopper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161949"/>
            <a:ext cx="6596270" cy="45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1" y="661364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swelling</a:t>
            </a:r>
          </a:p>
          <a:p>
            <a:endParaRPr lang="en-US" sz="13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0" y="1880565"/>
            <a:ext cx="6528007" cy="44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7392" y="118025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misty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1708702"/>
            <a:ext cx="6649278" cy="49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4" y="5286374"/>
            <a:ext cx="5976730" cy="1571626"/>
          </a:xfrm>
        </p:spPr>
        <p:txBody>
          <a:bodyPr>
            <a:normAutofit lnSpcReduction="10000"/>
          </a:bodyPr>
          <a:lstStyle/>
          <a:p>
            <a:r>
              <a:rPr lang="en-US" sz="9500" b="1" dirty="0"/>
              <a:t>hoar-frost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34" y="151247"/>
            <a:ext cx="7074418" cy="49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862" y="118025"/>
            <a:ext cx="4943059" cy="1591505"/>
          </a:xfrm>
        </p:spPr>
        <p:txBody>
          <a:bodyPr>
            <a:normAutofit/>
          </a:bodyPr>
          <a:lstStyle/>
          <a:p>
            <a:r>
              <a:rPr lang="en-US" sz="8800" b="1" dirty="0"/>
              <a:t>frolic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99" y="2030481"/>
            <a:ext cx="6992592" cy="46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daisy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196" y="1194973"/>
            <a:ext cx="3094873" cy="5205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8" y="2126436"/>
            <a:ext cx="5801054" cy="3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40" y="208352"/>
            <a:ext cx="7752522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lily of the valley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8" y="1656905"/>
            <a:ext cx="5966599" cy="4316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26" y="1779355"/>
            <a:ext cx="4893606" cy="40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sunflower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7" y="1887898"/>
            <a:ext cx="5254071" cy="3935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48" y="1887897"/>
            <a:ext cx="5837658" cy="36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grasshopper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6" y="1712514"/>
            <a:ext cx="5132862" cy="363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307" y="2865455"/>
            <a:ext cx="5131210" cy="35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28452" y="729181"/>
            <a:ext cx="4757531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daffodil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6" y="1431648"/>
            <a:ext cx="6627122" cy="49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misty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172528"/>
            <a:ext cx="5562600" cy="417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67" y="1606240"/>
            <a:ext cx="5556996" cy="38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2007" y="0"/>
            <a:ext cx="5784573" cy="1643271"/>
          </a:xfrm>
        </p:spPr>
        <p:txBody>
          <a:bodyPr>
            <a:normAutofit/>
          </a:bodyPr>
          <a:lstStyle/>
          <a:p>
            <a:r>
              <a:rPr lang="en-US" sz="8800" b="1" dirty="0"/>
              <a:t>wheat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94" y="1509091"/>
            <a:ext cx="6202018" cy="3876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1" y="2489752"/>
            <a:ext cx="5257562" cy="36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6870" y="262467"/>
            <a:ext cx="5086625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hoar-frost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8" y="1880979"/>
            <a:ext cx="4930913" cy="369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95" y="2600153"/>
            <a:ext cx="5241392" cy="3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swelling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071" y="1937717"/>
            <a:ext cx="523875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5" y="1937717"/>
            <a:ext cx="5160743" cy="3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9" y="1765523"/>
            <a:ext cx="5428975" cy="3842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82" y="1765523"/>
            <a:ext cx="5518801" cy="3773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6314" y="106018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</a:rPr>
              <a:t>ant</a:t>
            </a:r>
          </a:p>
        </p:txBody>
      </p:sp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0031" y="357810"/>
            <a:ext cx="4757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</a:rPr>
              <a:t>poppy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4" y="2703771"/>
            <a:ext cx="5801591" cy="3615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26" y="2745052"/>
            <a:ext cx="4296273" cy="35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6314" y="106018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</a:rPr>
              <a:t>frolic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945" y="2123246"/>
            <a:ext cx="5750925" cy="382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7" y="2123246"/>
            <a:ext cx="5102639" cy="38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8157" y="6389"/>
            <a:ext cx="8454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</a:rPr>
              <a:t>rust-</a:t>
            </a:r>
            <a:r>
              <a:rPr lang="en-US" sz="8800" b="1" dirty="0" err="1">
                <a:solidFill>
                  <a:schemeClr val="bg2">
                    <a:lumMod val="75000"/>
                  </a:schemeClr>
                </a:solidFill>
              </a:rPr>
              <a:t>coloured</a:t>
            </a:r>
            <a:endParaRPr lang="en-US" sz="8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61" y="1776409"/>
            <a:ext cx="6182252" cy="463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1776409"/>
            <a:ext cx="4555435" cy="45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504" y="106018"/>
            <a:ext cx="5234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</a:rPr>
              <a:t>daffodil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8" y="1954159"/>
            <a:ext cx="4839570" cy="362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37" y="1954159"/>
            <a:ext cx="5816394" cy="36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6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48" y="1033272"/>
            <a:ext cx="6623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904" y="789241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poppy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5" y="242168"/>
            <a:ext cx="5551004" cy="46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6" y="197095"/>
            <a:ext cx="3871913" cy="65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1232865"/>
            <a:ext cx="5964513" cy="44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5" y="675199"/>
            <a:ext cx="6491909" cy="54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7" y="1419846"/>
            <a:ext cx="6388376" cy="39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9" y="1045680"/>
            <a:ext cx="6556513" cy="44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30" y="885617"/>
            <a:ext cx="5919157" cy="41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1263860"/>
            <a:ext cx="6260202" cy="42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6" y="423241"/>
            <a:ext cx="7793382" cy="58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8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555092"/>
            <a:ext cx="7340293" cy="50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6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659296"/>
            <a:ext cx="5734878" cy="5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9895" y="1306076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daisy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54068"/>
            <a:ext cx="3710608" cy="62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92" y="758273"/>
            <a:ext cx="7483483" cy="49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3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728870"/>
            <a:ext cx="8587409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4" y="1809335"/>
            <a:ext cx="9795410" cy="442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/>
              <a:t>sunflower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76" y="237459"/>
            <a:ext cx="8236566" cy="51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lily of the valley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7" y="1748889"/>
            <a:ext cx="6623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wheat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17" y="1590260"/>
            <a:ext cx="7832035" cy="4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rust-</a:t>
            </a:r>
            <a:r>
              <a:rPr lang="en-US" sz="8800" b="1" dirty="0" err="1"/>
              <a:t>coloured</a:t>
            </a:r>
            <a:endParaRPr 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19" y="1548940"/>
            <a:ext cx="5145156" cy="51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1640991"/>
            <a:ext cx="6904381" cy="48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885</TotalTime>
  <Words>45</Words>
  <Application>Microsoft Office PowerPoint</Application>
  <PresentationFormat>Widescreen</PresentationFormat>
  <Paragraphs>31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58</cp:revision>
  <dcterms:created xsi:type="dcterms:W3CDTF">2016-07-26T16:38:37Z</dcterms:created>
  <dcterms:modified xsi:type="dcterms:W3CDTF">2016-10-03T16:36:30Z</dcterms:modified>
</cp:coreProperties>
</file>