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91" r:id="rId11"/>
    <p:sldId id="270" r:id="rId12"/>
    <p:sldId id="271" r:id="rId13"/>
    <p:sldId id="293" r:id="rId14"/>
    <p:sldId id="269" r:id="rId15"/>
    <p:sldId id="297" r:id="rId16"/>
    <p:sldId id="272" r:id="rId17"/>
    <p:sldId id="292" r:id="rId18"/>
    <p:sldId id="303" r:id="rId19"/>
    <p:sldId id="273" r:id="rId20"/>
    <p:sldId id="277" r:id="rId21"/>
    <p:sldId id="286" r:id="rId22"/>
    <p:sldId id="280" r:id="rId23"/>
    <p:sldId id="289" r:id="rId24"/>
    <p:sldId id="287" r:id="rId25"/>
    <p:sldId id="285" r:id="rId26"/>
    <p:sldId id="304" r:id="rId27"/>
    <p:sldId id="288" r:id="rId28"/>
    <p:sldId id="29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97016">
            <a:off x="52232" y="1750940"/>
            <a:ext cx="8685531" cy="2971801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err="1">
                <a:solidFill>
                  <a:srgbClr val="FFC000"/>
                </a:solidFill>
                <a:latin typeface="Mistral" panose="03090702030407020403" pitchFamily="66" charset="0"/>
              </a:rPr>
              <a:t>VocabularY</a:t>
            </a:r>
            <a:r>
              <a:rPr lang="en-US" sz="12000" b="1" dirty="0">
                <a:solidFill>
                  <a:srgbClr val="FFC000"/>
                </a:solidFill>
                <a:latin typeface="Mistral" panose="03090702030407020403" pitchFamily="66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8088" y="0"/>
            <a:ext cx="791154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hen-house</a:t>
            </a:r>
          </a:p>
        </p:txBody>
      </p:sp>
      <p:pic>
        <p:nvPicPr>
          <p:cNvPr id="3" name="Picture 2" descr="Basics of How to Build a Chicken House | Chicken Coop How 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5" y="1875434"/>
            <a:ext cx="5789806" cy="4094380"/>
          </a:xfrm>
          <a:prstGeom prst="rect">
            <a:avLst/>
          </a:prstGeom>
        </p:spPr>
      </p:pic>
      <p:pic>
        <p:nvPicPr>
          <p:cNvPr id="5" name="Picture 4" descr="This video is processing – it'll appear automatically when it's don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78" y="1669774"/>
            <a:ext cx="5878822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235" y="208351"/>
            <a:ext cx="7779027" cy="1540935"/>
          </a:xfrm>
        </p:spPr>
        <p:txBody>
          <a:bodyPr>
            <a:noAutofit/>
          </a:bodyPr>
          <a:lstStyle/>
          <a:p>
            <a:r>
              <a:rPr lang="en-US" sz="8800" b="1" dirty="0"/>
              <a:t>cowshed</a:t>
            </a:r>
          </a:p>
        </p:txBody>
      </p:sp>
      <p:pic>
        <p:nvPicPr>
          <p:cNvPr id="3" name="Picture 2" descr="Two cows standing in cowshed with mosquito net to protect ou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253" y="1895060"/>
            <a:ext cx="5750747" cy="4122844"/>
          </a:xfrm>
          <a:prstGeom prst="rect">
            <a:avLst/>
          </a:prstGeom>
        </p:spPr>
      </p:pic>
      <p:pic>
        <p:nvPicPr>
          <p:cNvPr id="5" name="Picture 4" descr="made them a nice pigsty added a fishingnet and some posters and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" y="2731939"/>
            <a:ext cx="6422425" cy="24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0938" y="0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stable</a:t>
            </a:r>
          </a:p>
        </p:txBody>
      </p:sp>
      <p:pic>
        <p:nvPicPr>
          <p:cNvPr id="3" name="Picture 2" descr="you lot are the sheep the pen is this thread the pen is locked jus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2" y="1603512"/>
            <a:ext cx="5663149" cy="4253947"/>
          </a:xfrm>
          <a:prstGeom prst="rect">
            <a:avLst/>
          </a:prstGeom>
        </p:spPr>
      </p:pic>
      <p:pic>
        <p:nvPicPr>
          <p:cNvPr id="5" name="Picture 4" descr="This video is processing – it'll appear automatically when it's don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54" y="1603512"/>
            <a:ext cx="5666972" cy="42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192" y="132522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fatten</a:t>
            </a:r>
          </a:p>
        </p:txBody>
      </p:sp>
      <p:pic>
        <p:nvPicPr>
          <p:cNvPr id="3" name="Picture 2" descr="Farmer feeding some pig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918" y="2052984"/>
            <a:ext cx="6117082" cy="3738217"/>
          </a:xfrm>
          <a:prstGeom prst="rect">
            <a:avLst/>
          </a:prstGeom>
        </p:spPr>
      </p:pic>
      <p:pic>
        <p:nvPicPr>
          <p:cNvPr id="5" name="Picture 4" descr="Let me regress to my preschool days on the farm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2866"/>
            <a:ext cx="5926581" cy="44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128288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milk</a:t>
            </a:r>
          </a:p>
        </p:txBody>
      </p:sp>
      <p:pic>
        <p:nvPicPr>
          <p:cNvPr id="3" name="Picture 2" descr="Shepherd with sheep in biblical Pamphilia. Photo by Leon Mauldi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6" y="2093844"/>
            <a:ext cx="5988964" cy="3737113"/>
          </a:xfrm>
          <a:prstGeom prst="rect">
            <a:avLst/>
          </a:prstGeom>
        </p:spPr>
      </p:pic>
      <p:pic>
        <p:nvPicPr>
          <p:cNvPr id="5" name="Picture 4" descr="Let me regress to my preschool days on the farm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19" y="1739932"/>
            <a:ext cx="5926581" cy="44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-1"/>
            <a:ext cx="5519531" cy="1563757"/>
          </a:xfrm>
        </p:spPr>
        <p:txBody>
          <a:bodyPr>
            <a:normAutofit/>
          </a:bodyPr>
          <a:lstStyle/>
          <a:p>
            <a:r>
              <a:rPr lang="en-US" sz="8800" b="1" dirty="0"/>
              <a:t>pigsty</a:t>
            </a:r>
          </a:p>
        </p:txBody>
      </p:sp>
      <p:pic>
        <p:nvPicPr>
          <p:cNvPr id="3" name="Picture 2" descr="you lot are the sheep the pen is this thread the pen is locked jus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4" y="1747861"/>
            <a:ext cx="5594481" cy="4202365"/>
          </a:xfrm>
          <a:prstGeom prst="rect">
            <a:avLst/>
          </a:prstGeom>
        </p:spPr>
      </p:pic>
      <p:pic>
        <p:nvPicPr>
          <p:cNvPr id="5" name="Picture 4" descr="made them a nice pigsty added a fishingnet and some posters and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575" y="2466896"/>
            <a:ext cx="6422425" cy="24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33461" y="169700"/>
            <a:ext cx="4145721" cy="1367551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mind</a:t>
            </a:r>
          </a:p>
        </p:txBody>
      </p:sp>
      <p:pic>
        <p:nvPicPr>
          <p:cNvPr id="3" name="Picture 2" descr="Shepherd with sheep in biblical Pamphilia. Photo by Leon Mauldi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7826"/>
            <a:ext cx="6042991" cy="3770826"/>
          </a:xfrm>
          <a:prstGeom prst="rect">
            <a:avLst/>
          </a:prstGeom>
        </p:spPr>
      </p:pic>
      <p:pic>
        <p:nvPicPr>
          <p:cNvPr id="5" name="Picture 4" descr="Let me regress to my preschool days on the farm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19" y="1739932"/>
            <a:ext cx="5926581" cy="44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391" y="0"/>
            <a:ext cx="7315199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sheep-pen</a:t>
            </a:r>
          </a:p>
        </p:txBody>
      </p:sp>
      <p:pic>
        <p:nvPicPr>
          <p:cNvPr id="3" name="Picture 2" descr="you lot are the sheep the pen is this thread the pen is locked jus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56" y="1948068"/>
            <a:ext cx="5663149" cy="4253947"/>
          </a:xfrm>
          <a:prstGeom prst="rect">
            <a:avLst/>
          </a:prstGeom>
        </p:spPr>
      </p:pic>
      <p:pic>
        <p:nvPicPr>
          <p:cNvPr id="5" name="Picture 4" descr="This video is processing – it'll appear automatically when it's don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15" y="1948068"/>
            <a:ext cx="5666972" cy="42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mer feeding some pig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9" y="648254"/>
            <a:ext cx="9263270" cy="56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39411" y="263783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cowshed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 descr="Two cows standing in cowshed with mosquito net to protect ou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0" y="1906741"/>
            <a:ext cx="6521962" cy="46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video is processing – it'll appear automatically when it's don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88" y="430042"/>
            <a:ext cx="7901090" cy="59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e them a nice pigsty added a fishingnet and some posters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412809"/>
            <a:ext cx="11648661" cy="44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cows standing in cowshed with mosquito net to protect ou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8" y="357808"/>
            <a:ext cx="8772939" cy="62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ics of How to Build a Chicken House | Chicken Coop How 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93" y="408061"/>
            <a:ext cx="8426989" cy="59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Shepherd with sheep in biblical Pamphilia. Photo by Leon Mauldi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6" y="591046"/>
            <a:ext cx="9024731" cy="56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 lot are the sheep the pen is this thread the pen is locked jus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7" y="296199"/>
            <a:ext cx="8356214" cy="627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 me regress to my preschool days on the farm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22" y="221389"/>
            <a:ext cx="8375374" cy="62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2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Messy Room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21" y="246268"/>
            <a:ext cx="9450457" cy="63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8851" y="0"/>
            <a:ext cx="697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Good Job!!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5BBFCB-96F2-48C8-943B-67A97CB67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8" y="1139687"/>
            <a:ext cx="10680908" cy="55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7861" y="325414"/>
            <a:ext cx="6188765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hen-house</a:t>
            </a:r>
          </a:p>
          <a:p>
            <a:endParaRPr lang="en-US" sz="5400" dirty="0"/>
          </a:p>
        </p:txBody>
      </p:sp>
      <p:pic>
        <p:nvPicPr>
          <p:cNvPr id="2" name="Picture 1" descr="Basics of How to Build a Chicken House | Chicken Coop How 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8" y="2173356"/>
            <a:ext cx="6624489" cy="4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1"/>
            <a:ext cx="6586330" cy="1715421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sheep-pen</a:t>
            </a:r>
          </a:p>
          <a:p>
            <a:endParaRPr lang="en-US" sz="5400" dirty="0"/>
          </a:p>
        </p:txBody>
      </p:sp>
      <p:pic>
        <p:nvPicPr>
          <p:cNvPr id="2" name="Picture 1" descr="you lot are the sheep the pen is this thread the pen is locked jus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18" y="1391479"/>
            <a:ext cx="7126202" cy="53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stable</a:t>
            </a:r>
          </a:p>
          <a:p>
            <a:endParaRPr lang="en-US" sz="5400" dirty="0"/>
          </a:p>
        </p:txBody>
      </p:sp>
      <p:pic>
        <p:nvPicPr>
          <p:cNvPr id="2" name="Picture 1" descr="This video is processing – it'll appear automatically when it's don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518" y="0"/>
            <a:ext cx="7238189" cy="5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8418" y="198574"/>
            <a:ext cx="605624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pigsty</a:t>
            </a:r>
          </a:p>
        </p:txBody>
      </p:sp>
      <p:pic>
        <p:nvPicPr>
          <p:cNvPr id="3" name="Picture 2" descr="made them a nice pigsty added a fishingnet and some posters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29" y="2242184"/>
            <a:ext cx="10940211" cy="417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fatten</a:t>
            </a:r>
          </a:p>
        </p:txBody>
      </p:sp>
      <p:pic>
        <p:nvPicPr>
          <p:cNvPr id="2" name="Picture 1" descr="Farmer feeding some pig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2" y="1642166"/>
            <a:ext cx="8242249" cy="50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1704" y="970904"/>
            <a:ext cx="4121427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milk</a:t>
            </a:r>
          </a:p>
        </p:txBody>
      </p:sp>
      <p:pic>
        <p:nvPicPr>
          <p:cNvPr id="2" name="Picture 1" descr="Let me regress to my preschool days on the farm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83" y="1974573"/>
            <a:ext cx="6091029" cy="45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1" y="119271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mind</a:t>
            </a:r>
          </a:p>
        </p:txBody>
      </p:sp>
      <p:pic>
        <p:nvPicPr>
          <p:cNvPr id="2" name="Picture 1" descr="Shepherd with sheep in biblical Pamphilia. Photo by Leon Mauldi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5" y="1582601"/>
            <a:ext cx="7955086" cy="49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587</TotalTime>
  <Words>29</Words>
  <Application>Microsoft Office PowerPoint</Application>
  <PresentationFormat>Widescreen</PresentationFormat>
  <Paragraphs>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Comic Sans MS</vt:lpstr>
      <vt:lpstr>Mistral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65</cp:revision>
  <dcterms:created xsi:type="dcterms:W3CDTF">2016-07-26T16:38:37Z</dcterms:created>
  <dcterms:modified xsi:type="dcterms:W3CDTF">2017-09-26T13:44:35Z</dcterms:modified>
</cp:coreProperties>
</file>