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03" r:id="rId2"/>
    <p:sldId id="257" r:id="rId3"/>
    <p:sldId id="259" r:id="rId4"/>
    <p:sldId id="302" r:id="rId5"/>
    <p:sldId id="260" r:id="rId6"/>
    <p:sldId id="261" r:id="rId7"/>
    <p:sldId id="258" r:id="rId8"/>
    <p:sldId id="262" r:id="rId9"/>
    <p:sldId id="296" r:id="rId10"/>
    <p:sldId id="263" r:id="rId11"/>
    <p:sldId id="295" r:id="rId12"/>
    <p:sldId id="291" r:id="rId13"/>
    <p:sldId id="270" r:id="rId14"/>
    <p:sldId id="271" r:id="rId15"/>
    <p:sldId id="293" r:id="rId16"/>
    <p:sldId id="269" r:id="rId17"/>
    <p:sldId id="297" r:id="rId18"/>
    <p:sldId id="272" r:id="rId19"/>
    <p:sldId id="292" r:id="rId20"/>
    <p:sldId id="273" r:id="rId21"/>
    <p:sldId id="306" r:id="rId22"/>
    <p:sldId id="305" r:id="rId23"/>
    <p:sldId id="280" r:id="rId24"/>
    <p:sldId id="288" r:id="rId25"/>
    <p:sldId id="289" r:id="rId26"/>
    <p:sldId id="286" r:id="rId27"/>
    <p:sldId id="277" r:id="rId28"/>
    <p:sldId id="287" r:id="rId29"/>
    <p:sldId id="285" r:id="rId30"/>
    <p:sldId id="307" r:id="rId31"/>
    <p:sldId id="308" r:id="rId32"/>
    <p:sldId id="309" r:id="rId33"/>
    <p:sldId id="30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97016">
            <a:off x="52232" y="1750940"/>
            <a:ext cx="8685531" cy="2971801"/>
          </a:xfrm>
        </p:spPr>
        <p:txBody>
          <a:bodyPr>
            <a:noAutofit/>
          </a:bodyPr>
          <a:lstStyle/>
          <a:p>
            <a:pPr algn="ctr"/>
            <a:r>
              <a:rPr lang="en-US" sz="12000" b="1" dirty="0" err="1">
                <a:solidFill>
                  <a:srgbClr val="FFC000"/>
                </a:solidFill>
                <a:latin typeface="Mistral" panose="03090702030407020403" pitchFamily="66" charset="0"/>
              </a:rPr>
              <a:t>VocabularY</a:t>
            </a:r>
            <a:r>
              <a:rPr lang="en-US" sz="12000" b="1" dirty="0">
                <a:solidFill>
                  <a:srgbClr val="FFC000"/>
                </a:solidFill>
                <a:latin typeface="Mistral" panose="03090702030407020403" pitchFamily="66" charset="0"/>
              </a:rPr>
              <a:t>!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3349100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7184" y="5155095"/>
            <a:ext cx="7765774" cy="1484244"/>
          </a:xfrm>
        </p:spPr>
        <p:txBody>
          <a:bodyPr>
            <a:normAutofit fontScale="85000" lnSpcReduction="20000"/>
          </a:bodyPr>
          <a:lstStyle/>
          <a:p>
            <a:r>
              <a:rPr lang="en-US" sz="11400" b="1" dirty="0">
                <a:solidFill>
                  <a:srgbClr val="002060"/>
                </a:solidFill>
              </a:rPr>
              <a:t>bloom</a:t>
            </a:r>
          </a:p>
          <a:p>
            <a:endParaRPr lang="en-US" sz="13900" b="1" dirty="0"/>
          </a:p>
        </p:txBody>
      </p:sp>
      <p:pic>
        <p:nvPicPr>
          <p:cNvPr id="3" name="Picture 2" descr="deeterdude - Stop Animation Loo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6" y="119270"/>
            <a:ext cx="8169964" cy="459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04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0262" y="1125190"/>
            <a:ext cx="4943059" cy="1803539"/>
          </a:xfrm>
        </p:spPr>
        <p:txBody>
          <a:bodyPr>
            <a:normAutofit/>
          </a:bodyPr>
          <a:lstStyle/>
          <a:p>
            <a:r>
              <a:rPr lang="en-US" sz="8600" b="1" dirty="0"/>
              <a:t>fragile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185" y="157781"/>
            <a:ext cx="3353142" cy="659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53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776" y="1968683"/>
            <a:ext cx="2804423" cy="2048933"/>
          </a:xfrm>
        </p:spPr>
        <p:txBody>
          <a:bodyPr>
            <a:normAutofit fontScale="92500"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3148" y="2209599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893472" y="1968682"/>
            <a:ext cx="2804423" cy="2048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left?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5983" y="0"/>
            <a:ext cx="5049078" cy="1669774"/>
          </a:xfrm>
        </p:spPr>
        <p:txBody>
          <a:bodyPr>
            <a:noAutofit/>
          </a:bodyPr>
          <a:lstStyle/>
          <a:p>
            <a:r>
              <a:rPr lang="en-US" sz="8800" b="1" dirty="0"/>
              <a:t>jar</a:t>
            </a:r>
          </a:p>
        </p:txBody>
      </p:sp>
      <p:pic>
        <p:nvPicPr>
          <p:cNvPr id="3" name="Picture 2" descr="The writings &amp; ramblings of a Philadelphi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76" y="2080591"/>
            <a:ext cx="6043784" cy="3366052"/>
          </a:xfrm>
          <a:prstGeom prst="rect">
            <a:avLst/>
          </a:prstGeom>
        </p:spPr>
      </p:pic>
      <p:pic>
        <p:nvPicPr>
          <p:cNvPr id="5" name="Picture 4" descr="... Jar” on it. Make the colors bright and cheerful. Display the jar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498" y="1418810"/>
            <a:ext cx="5230467" cy="523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8017" y="0"/>
            <a:ext cx="5658679" cy="1275892"/>
          </a:xfrm>
        </p:spPr>
        <p:txBody>
          <a:bodyPr>
            <a:noAutofit/>
          </a:bodyPr>
          <a:lstStyle/>
          <a:p>
            <a:r>
              <a:rPr lang="en-US" sz="8800" b="1" dirty="0"/>
              <a:t>iris</a:t>
            </a:r>
          </a:p>
        </p:txBody>
      </p:sp>
      <p:pic>
        <p:nvPicPr>
          <p:cNvPr id="3" name="Picture 2" descr="File:Iris sanguinea.JP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896" y="1180273"/>
            <a:ext cx="4675366" cy="5478944"/>
          </a:xfrm>
          <a:prstGeom prst="rect">
            <a:avLst/>
          </a:prstGeom>
        </p:spPr>
      </p:pic>
      <p:pic>
        <p:nvPicPr>
          <p:cNvPr id="5" name="Picture 4" descr="turnip | Eastrington Harve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88" y="1275892"/>
            <a:ext cx="4046368" cy="53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8817" y="128838"/>
            <a:ext cx="5499652" cy="1474674"/>
          </a:xfrm>
        </p:spPr>
        <p:txBody>
          <a:bodyPr>
            <a:noAutofit/>
          </a:bodyPr>
          <a:lstStyle/>
          <a:p>
            <a:r>
              <a:rPr lang="en-US" sz="8800" b="1" dirty="0"/>
              <a:t>cellar</a:t>
            </a:r>
          </a:p>
        </p:txBody>
      </p:sp>
      <p:pic>
        <p:nvPicPr>
          <p:cNvPr id="3" name="Picture 2" descr="Explore your creativity and gain access to over 15 million premier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99" y="2317058"/>
            <a:ext cx="5469059" cy="3725933"/>
          </a:xfrm>
          <a:prstGeom prst="rect">
            <a:avLst/>
          </a:prstGeom>
        </p:spPr>
      </p:pic>
      <p:pic>
        <p:nvPicPr>
          <p:cNvPr id="5" name="Picture 4" descr="wooden barrel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817" y="291547"/>
            <a:ext cx="4122551" cy="634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1913" y="0"/>
            <a:ext cx="6003234" cy="1815548"/>
          </a:xfrm>
        </p:spPr>
        <p:txBody>
          <a:bodyPr>
            <a:normAutofit/>
          </a:bodyPr>
          <a:lstStyle/>
          <a:p>
            <a:r>
              <a:rPr lang="en-US" sz="8800" b="1" dirty="0"/>
              <a:t>bloom</a:t>
            </a:r>
          </a:p>
        </p:txBody>
      </p:sp>
      <p:pic>
        <p:nvPicPr>
          <p:cNvPr id="3" name="Picture 2" descr="deeterdude - Stop Animation Loo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80" y="2520812"/>
            <a:ext cx="5950225" cy="3347002"/>
          </a:xfrm>
          <a:prstGeom prst="rect">
            <a:avLst/>
          </a:prstGeom>
        </p:spPr>
      </p:pic>
      <p:pic>
        <p:nvPicPr>
          <p:cNvPr id="5" name="Picture 4" descr="Pickle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312" y="2479878"/>
            <a:ext cx="5572263" cy="338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21428" y="274062"/>
            <a:ext cx="5645426" cy="1477952"/>
          </a:xfrm>
        </p:spPr>
        <p:txBody>
          <a:bodyPr>
            <a:normAutofit fontScale="92500"/>
          </a:bodyPr>
          <a:lstStyle/>
          <a:p>
            <a:r>
              <a:rPr lang="en-US" sz="8800" b="1" dirty="0"/>
              <a:t>foundation</a:t>
            </a:r>
          </a:p>
        </p:txBody>
      </p:sp>
      <p:pic>
        <p:nvPicPr>
          <p:cNvPr id="3" name="Picture 2" descr="The writings &amp; ramblings of a Philadelphi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439" y="1752014"/>
            <a:ext cx="6871692" cy="3827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03" y="128288"/>
            <a:ext cx="3353142" cy="659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88295" y="0"/>
            <a:ext cx="5115339" cy="1162418"/>
          </a:xfrm>
        </p:spPr>
        <p:txBody>
          <a:bodyPr>
            <a:normAutofit/>
          </a:bodyPr>
          <a:lstStyle/>
          <a:p>
            <a:r>
              <a:rPr lang="en-US" sz="6600" b="1" dirty="0"/>
              <a:t>barrel</a:t>
            </a:r>
          </a:p>
        </p:txBody>
      </p:sp>
      <p:pic>
        <p:nvPicPr>
          <p:cNvPr id="3" name="Picture 2" descr="Bread And Jam With Knife Stock Photos - Image: 104282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1" y="1697021"/>
            <a:ext cx="5782887" cy="4332717"/>
          </a:xfrm>
          <a:prstGeom prst="rect">
            <a:avLst/>
          </a:prstGeom>
        </p:spPr>
      </p:pic>
      <p:pic>
        <p:nvPicPr>
          <p:cNvPr id="5" name="Picture 4" descr="wooden barrel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791" y="357808"/>
            <a:ext cx="4122551" cy="634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1181" y="297885"/>
            <a:ext cx="3734905" cy="1301290"/>
          </a:xfrm>
        </p:spPr>
        <p:txBody>
          <a:bodyPr>
            <a:normAutofit/>
          </a:bodyPr>
          <a:lstStyle/>
          <a:p>
            <a:r>
              <a:rPr lang="en-US" sz="6600" b="1" dirty="0"/>
              <a:t>turnip</a:t>
            </a:r>
          </a:p>
        </p:txBody>
      </p:sp>
      <p:pic>
        <p:nvPicPr>
          <p:cNvPr id="3" name="Picture 2" descr="turnip | Eastrington Harves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735" y="297885"/>
            <a:ext cx="4793700" cy="6377582"/>
          </a:xfrm>
          <a:prstGeom prst="rect">
            <a:avLst/>
          </a:prstGeom>
        </p:spPr>
      </p:pic>
      <p:pic>
        <p:nvPicPr>
          <p:cNvPr id="5" name="Picture 4" descr="Pickle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03" y="1792707"/>
            <a:ext cx="6184133" cy="375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7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041913" y="0"/>
            <a:ext cx="6732106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/>
              <a:t>foundation</a:t>
            </a:r>
          </a:p>
          <a:p>
            <a:pPr algn="r"/>
            <a:endParaRPr lang="en-US" sz="8000" b="1" dirty="0"/>
          </a:p>
        </p:txBody>
      </p:sp>
      <p:pic>
        <p:nvPicPr>
          <p:cNvPr id="2" name="Picture 1" descr="The writings &amp; ramblings of a Philadelphi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44" y="1877046"/>
            <a:ext cx="8550751" cy="476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29809" y="448546"/>
            <a:ext cx="4569239" cy="1366999"/>
          </a:xfrm>
        </p:spPr>
        <p:txBody>
          <a:bodyPr>
            <a:normAutofit/>
          </a:bodyPr>
          <a:lstStyle/>
          <a:p>
            <a:r>
              <a:rPr lang="en-US" sz="6600" b="1" dirty="0"/>
              <a:t>jelly</a:t>
            </a:r>
          </a:p>
        </p:txBody>
      </p:sp>
      <p:pic>
        <p:nvPicPr>
          <p:cNvPr id="3" name="Picture 2" descr="Bread And Jam With Knife Stock Photos - Image: 104282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791" y="2445586"/>
            <a:ext cx="5544348" cy="4153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03" y="128288"/>
            <a:ext cx="3353142" cy="659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51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9965" y="435294"/>
            <a:ext cx="4569239" cy="1366999"/>
          </a:xfrm>
        </p:spPr>
        <p:txBody>
          <a:bodyPr>
            <a:normAutofit/>
          </a:bodyPr>
          <a:lstStyle/>
          <a:p>
            <a:r>
              <a:rPr lang="en-US" sz="6600" b="1" dirty="0"/>
              <a:t>pickle</a:t>
            </a:r>
          </a:p>
        </p:txBody>
      </p:sp>
      <p:pic>
        <p:nvPicPr>
          <p:cNvPr id="6" name="Picture 5" descr="Pickle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3" y="2190272"/>
            <a:ext cx="6184133" cy="3759953"/>
          </a:xfrm>
          <a:prstGeom prst="rect">
            <a:avLst/>
          </a:prstGeom>
        </p:spPr>
      </p:pic>
      <p:pic>
        <p:nvPicPr>
          <p:cNvPr id="7" name="Picture 6" descr="File:Iris sanguinea.JPG - Wikimedia Commo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443" y="1021247"/>
            <a:ext cx="4675366" cy="547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44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29809" y="448546"/>
            <a:ext cx="4569239" cy="1366999"/>
          </a:xfrm>
        </p:spPr>
        <p:txBody>
          <a:bodyPr>
            <a:normAutofit/>
          </a:bodyPr>
          <a:lstStyle/>
          <a:p>
            <a:r>
              <a:rPr lang="en-US" sz="6600" b="1" dirty="0"/>
              <a:t>fragile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256" y="128288"/>
            <a:ext cx="3353142" cy="6590661"/>
          </a:xfrm>
          <a:prstGeom prst="rect">
            <a:avLst/>
          </a:prstGeom>
        </p:spPr>
      </p:pic>
      <p:pic>
        <p:nvPicPr>
          <p:cNvPr id="6" name="Picture 5" descr="wooden barrel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06" y="253035"/>
            <a:ext cx="4122551" cy="634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09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eterdude - Stop Animation Loo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211" y="505653"/>
            <a:ext cx="10098155" cy="568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. Jar” on it. Make the colors bright and cheerful. Display the jar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620" y="544166"/>
            <a:ext cx="5946084" cy="5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707" y="141540"/>
            <a:ext cx="3353142" cy="659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writings &amp; ramblings of a Philadelphi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57" y="983388"/>
            <a:ext cx="8756374" cy="487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Pickle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3" y="671407"/>
            <a:ext cx="8507897" cy="517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oden barrel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626" y="304800"/>
            <a:ext cx="4122551" cy="634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8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Bread And Jam With Knife Stock Photos - Image: 104282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6" y="433335"/>
            <a:ext cx="8247791" cy="617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8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3809" y="789241"/>
            <a:ext cx="5605669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barrel</a:t>
            </a:r>
          </a:p>
          <a:p>
            <a:endParaRPr lang="en-US" sz="5400" dirty="0"/>
          </a:p>
        </p:txBody>
      </p:sp>
      <p:pic>
        <p:nvPicPr>
          <p:cNvPr id="2" name="Picture 1" descr="wooden barrel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521" y="278295"/>
            <a:ext cx="4122551" cy="634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turnip | Eastrington Harves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926" y="237385"/>
            <a:ext cx="4767195" cy="634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10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lore your creativity and gain access to over 15 million premier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578" y="380525"/>
            <a:ext cx="8856231" cy="603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52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Iris sanguinea.JP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8" y="224254"/>
            <a:ext cx="5457244" cy="639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5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8370" y="4883665"/>
            <a:ext cx="63267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dirty="0">
                <a:solidFill>
                  <a:srgbClr val="FFC000"/>
                </a:solidFill>
                <a:latin typeface="Mistral" panose="03090702030407020403" pitchFamily="66" charset="0"/>
              </a:rPr>
              <a:t>Good Job!!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6DF579-A40C-4D99-B157-E7565D910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9" y="143750"/>
            <a:ext cx="8571419" cy="48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24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313" y="139885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cellar</a:t>
            </a:r>
          </a:p>
          <a:p>
            <a:endParaRPr lang="en-US" sz="5400" dirty="0"/>
          </a:p>
        </p:txBody>
      </p:sp>
      <p:pic>
        <p:nvPicPr>
          <p:cNvPr id="2" name="Picture 1" descr="Explore your creativity and gain access to over 15 million premier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252" y="1614693"/>
            <a:ext cx="7426601" cy="505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6922" y="4585988"/>
            <a:ext cx="2557670" cy="159615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iris</a:t>
            </a:r>
          </a:p>
          <a:p>
            <a:endParaRPr lang="en-US" sz="5400" dirty="0"/>
          </a:p>
        </p:txBody>
      </p:sp>
      <p:pic>
        <p:nvPicPr>
          <p:cNvPr id="2" name="Picture 1" descr="File:Iris sanguinea.JP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049" y="185530"/>
            <a:ext cx="5524213" cy="64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8452" y="105809"/>
            <a:ext cx="4757531" cy="1616974"/>
          </a:xfrm>
        </p:spPr>
        <p:txBody>
          <a:bodyPr>
            <a:noAutofit/>
          </a:bodyPr>
          <a:lstStyle/>
          <a:p>
            <a:r>
              <a:rPr lang="en-US" sz="8800" b="1" dirty="0"/>
              <a:t>jar</a:t>
            </a:r>
          </a:p>
        </p:txBody>
      </p:sp>
      <p:pic>
        <p:nvPicPr>
          <p:cNvPr id="2" name="Picture 1" descr="... Jar” on it. Make the colors bright and cheerful. Display the jar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37" y="451402"/>
            <a:ext cx="5893076" cy="589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66" y="132520"/>
            <a:ext cx="4731025" cy="1895061"/>
          </a:xfrm>
        </p:spPr>
        <p:txBody>
          <a:bodyPr>
            <a:normAutofit/>
          </a:bodyPr>
          <a:lstStyle/>
          <a:p>
            <a:r>
              <a:rPr lang="en-US" sz="6600" dirty="0"/>
              <a:t>  </a:t>
            </a:r>
            <a:r>
              <a:rPr lang="en-US" sz="8800" b="1" dirty="0"/>
              <a:t>jelly</a:t>
            </a:r>
          </a:p>
        </p:txBody>
      </p:sp>
      <p:pic>
        <p:nvPicPr>
          <p:cNvPr id="2" name="Picture 1" descr="Bread And Jam With Knife Stock Photos - Image: 104282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461" y="1507302"/>
            <a:ext cx="6796678" cy="509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3096" y="4465984"/>
            <a:ext cx="6533321" cy="208059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turnip</a:t>
            </a:r>
          </a:p>
        </p:txBody>
      </p:sp>
      <p:pic>
        <p:nvPicPr>
          <p:cNvPr id="2" name="Picture 1" descr="turnip | Eastrington Harves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735" y="297885"/>
            <a:ext cx="4793700" cy="637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4853" y="101600"/>
            <a:ext cx="5724939" cy="1696278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pickle</a:t>
            </a:r>
          </a:p>
        </p:txBody>
      </p:sp>
      <p:pic>
        <p:nvPicPr>
          <p:cNvPr id="2" name="Picture 1" descr="Pickle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41" y="1797878"/>
            <a:ext cx="79375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9672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535</TotalTime>
  <Words>33</Words>
  <Application>Microsoft Office PowerPoint</Application>
  <PresentationFormat>Widescreen</PresentationFormat>
  <Paragraphs>25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Century Gothic</vt:lpstr>
      <vt:lpstr>Mistral</vt:lpstr>
      <vt:lpstr>Wingdings 3</vt:lpstr>
      <vt:lpstr>Slice</vt:lpstr>
      <vt:lpstr>VocabularY!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63</cp:revision>
  <dcterms:created xsi:type="dcterms:W3CDTF">2016-07-26T16:38:37Z</dcterms:created>
  <dcterms:modified xsi:type="dcterms:W3CDTF">2017-10-03T17:27:08Z</dcterms:modified>
</cp:coreProperties>
</file>