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261" r:id="rId4"/>
    <p:sldId id="260" r:id="rId5"/>
    <p:sldId id="258" r:id="rId6"/>
    <p:sldId id="262" r:id="rId7"/>
    <p:sldId id="296" r:id="rId8"/>
    <p:sldId id="263" r:id="rId9"/>
    <p:sldId id="291" r:id="rId10"/>
    <p:sldId id="272" r:id="rId11"/>
    <p:sldId id="292" r:id="rId12"/>
    <p:sldId id="273" r:id="rId13"/>
    <p:sldId id="303" r:id="rId14"/>
    <p:sldId id="304" r:id="rId15"/>
    <p:sldId id="306" r:id="rId16"/>
    <p:sldId id="307" r:id="rId17"/>
    <p:sldId id="277" r:id="rId18"/>
    <p:sldId id="280" r:id="rId19"/>
    <p:sldId id="288" r:id="rId20"/>
    <p:sldId id="289" r:id="rId21"/>
    <p:sldId id="286" r:id="rId22"/>
    <p:sldId id="285" r:id="rId23"/>
    <p:sldId id="319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09" y="0"/>
            <a:ext cx="10098156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1877" y="0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coverlet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363825"/>
            <a:ext cx="4179450" cy="6384843"/>
          </a:xfrm>
          <a:prstGeom prst="rect">
            <a:avLst/>
          </a:prstGeom>
        </p:spPr>
      </p:pic>
      <p:pic>
        <p:nvPicPr>
          <p:cNvPr id="7" name="Picture 6" descr="Easy Home Decor Ideas: Study Room Vastu Tips - Decorating Study Room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96" y="1553376"/>
            <a:ext cx="6049616" cy="48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5620" y="173508"/>
            <a:ext cx="4936733" cy="1751864"/>
          </a:xfrm>
        </p:spPr>
        <p:txBody>
          <a:bodyPr>
            <a:normAutofit/>
          </a:bodyPr>
          <a:lstStyle/>
          <a:p>
            <a:r>
              <a:rPr lang="en-US" sz="8800" b="1" dirty="0"/>
              <a:t>area</a:t>
            </a:r>
          </a:p>
        </p:txBody>
      </p:sp>
      <p:pic>
        <p:nvPicPr>
          <p:cNvPr id="6" name="Picture 5" descr="empty lounge room | in an old queenslander divided up into u… | B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74"/>
            <a:ext cx="5526157" cy="4144618"/>
          </a:xfrm>
          <a:prstGeom prst="rect">
            <a:avLst/>
          </a:prstGeom>
        </p:spPr>
      </p:pic>
      <p:pic>
        <p:nvPicPr>
          <p:cNvPr id="7" name="Picture 2" descr="Image result for sofa cush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50" y="1925372"/>
            <a:ext cx="6175650" cy="38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963349"/>
          </a:xfrm>
        </p:spPr>
        <p:txBody>
          <a:bodyPr>
            <a:normAutofit/>
          </a:bodyPr>
          <a:lstStyle/>
          <a:p>
            <a:r>
              <a:rPr lang="en-US" sz="8800" b="1" dirty="0"/>
              <a:t>study</a:t>
            </a:r>
          </a:p>
        </p:txBody>
      </p:sp>
      <p:pic>
        <p:nvPicPr>
          <p:cNvPr id="6" name="Picture 5" descr="Easy Home Decor Ideas: Study Room Vastu Tips - Decorating Study Room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02" y="1842052"/>
            <a:ext cx="5603298" cy="4482638"/>
          </a:xfrm>
          <a:prstGeom prst="rect">
            <a:avLst/>
          </a:prstGeom>
        </p:spPr>
      </p:pic>
      <p:pic>
        <p:nvPicPr>
          <p:cNvPr id="7" name="Picture 6" descr="David Kleinert Photography | Delicate | Nature &amp; Wildlife Photograph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644"/>
            <a:ext cx="6228522" cy="41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1826" y="0"/>
            <a:ext cx="6003235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cushion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516" y="218051"/>
            <a:ext cx="4179450" cy="6384843"/>
          </a:xfrm>
          <a:prstGeom prst="rect">
            <a:avLst/>
          </a:prstGeom>
        </p:spPr>
      </p:pic>
      <p:pic>
        <p:nvPicPr>
          <p:cNvPr id="7" name="Picture 2" descr="Image result for sofa cush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" y="1669774"/>
            <a:ext cx="6175650" cy="38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6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08352"/>
            <a:ext cx="6453810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delicate</a:t>
            </a:r>
          </a:p>
        </p:txBody>
      </p:sp>
      <p:pic>
        <p:nvPicPr>
          <p:cNvPr id="6" name="Picture 5" descr="David Kleinert Photography | Delicate | Nature &amp; Wildlife Photograp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8" y="1893366"/>
            <a:ext cx="6228522" cy="4109867"/>
          </a:xfrm>
          <a:prstGeom prst="rect">
            <a:avLst/>
          </a:prstGeom>
        </p:spPr>
      </p:pic>
      <p:pic>
        <p:nvPicPr>
          <p:cNvPr id="7" name="Picture 6" descr="empty lounge room | in an old queenslander divided up into u… | B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74"/>
            <a:ext cx="5526157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852" y="-172278"/>
            <a:ext cx="5738190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bookshelf</a:t>
            </a:r>
          </a:p>
        </p:txBody>
      </p:sp>
      <p:pic>
        <p:nvPicPr>
          <p:cNvPr id="6" name="Picture 5" descr="File:IKEA Billy bookshelf (80x106 cm birch veneer)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06016"/>
            <a:ext cx="4419600" cy="6629399"/>
          </a:xfrm>
          <a:prstGeom prst="rect">
            <a:avLst/>
          </a:prstGeom>
        </p:spPr>
      </p:pic>
      <p:pic>
        <p:nvPicPr>
          <p:cNvPr id="7" name="Picture 6" descr="empty lounge room | in an old queenslander divided up into u… | B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3" y="1548922"/>
            <a:ext cx="5526157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4105" y="0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window</a:t>
            </a:r>
          </a:p>
        </p:txBody>
      </p:sp>
      <p:pic>
        <p:nvPicPr>
          <p:cNvPr id="7" name="Picture 6" descr="One of the oldest windows in the house is the small 6/6 in the seco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235"/>
            <a:ext cx="5777949" cy="4333462"/>
          </a:xfrm>
          <a:prstGeom prst="rect">
            <a:avLst/>
          </a:prstGeom>
        </p:spPr>
      </p:pic>
      <p:pic>
        <p:nvPicPr>
          <p:cNvPr id="8" name="Picture 7" descr="David Kleinert Photography | Delicate | Nature &amp; Wildlife Photograph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7" y="1838732"/>
            <a:ext cx="5989983" cy="39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sy Home Decor Ideas: Study Room Vastu Tips - Decorating Study Room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1" y="186283"/>
            <a:ext cx="8004313" cy="64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37" y="93647"/>
            <a:ext cx="4364980" cy="66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vid Kleinert Photography | Delicate | Nature &amp; Wildlife Photograp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5" y="279179"/>
            <a:ext cx="9197009" cy="60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010058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area</a:t>
            </a:r>
          </a:p>
          <a:p>
            <a:endParaRPr lang="en-US" sz="5400" dirty="0"/>
          </a:p>
        </p:txBody>
      </p:sp>
      <p:pic>
        <p:nvPicPr>
          <p:cNvPr id="5" name="Picture 4" descr="empty lounge room | in an old queenslander divided up into u… | B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95" y="241852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empty lounge room | in an old queenslander divided up into u… | B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22487"/>
            <a:ext cx="8123583" cy="60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ofa cush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0" y="580858"/>
            <a:ext cx="9389302" cy="58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of the oldest windows in the house is the small 6/6 in the seco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2" y="452227"/>
            <a:ext cx="8203096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IKEA Billy bookshelf (80x106 cm birch veneer)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21" y="119268"/>
            <a:ext cx="44196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65150"/>
            <a:ext cx="8156713" cy="57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791" y="105809"/>
            <a:ext cx="5738192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study</a:t>
            </a:r>
          </a:p>
        </p:txBody>
      </p:sp>
      <p:pic>
        <p:nvPicPr>
          <p:cNvPr id="2" name="Picture 1" descr="Easy Home Decor Ideas: Study Room Vastu Tips - Decorating Study Room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5" y="1564861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coverlet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68" y="234785"/>
            <a:ext cx="4179450" cy="63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cushion</a:t>
            </a:r>
          </a:p>
        </p:txBody>
      </p:sp>
      <p:pic>
        <p:nvPicPr>
          <p:cNvPr id="1026" name="Picture 2" descr="Image result for sofa cush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799154"/>
            <a:ext cx="7647540" cy="47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8056" y="5072453"/>
            <a:ext cx="5406886" cy="1785547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delicate</a:t>
            </a:r>
          </a:p>
        </p:txBody>
      </p:sp>
      <p:pic>
        <p:nvPicPr>
          <p:cNvPr id="2" name="Picture 1" descr="David Kleinert Photography | Delicate | Nature &amp; Wildlife Photograp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40116"/>
            <a:ext cx="6846162" cy="45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8" y="53009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bookshelf</a:t>
            </a:r>
          </a:p>
        </p:txBody>
      </p:sp>
      <p:pic>
        <p:nvPicPr>
          <p:cNvPr id="2" name="Picture 1" descr="File:IKEA Billy bookshelf (80x106 cm birch veneer)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17" y="53008"/>
            <a:ext cx="44196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3636" y="5274365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window</a:t>
            </a:r>
          </a:p>
          <a:p>
            <a:endParaRPr lang="en-US" sz="13900" b="1" dirty="0"/>
          </a:p>
        </p:txBody>
      </p:sp>
      <p:pic>
        <p:nvPicPr>
          <p:cNvPr id="2" name="Picture 1" descr="One of the oldest windows in the house is the small 6/6 in the seco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59025"/>
            <a:ext cx="6387548" cy="47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623</TotalTime>
  <Words>23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Microsoft Himalaya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87</cp:revision>
  <dcterms:created xsi:type="dcterms:W3CDTF">2016-07-26T16:38:37Z</dcterms:created>
  <dcterms:modified xsi:type="dcterms:W3CDTF">2016-11-15T08:59:22Z</dcterms:modified>
</cp:coreProperties>
</file>