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302" r:id="rId5"/>
    <p:sldId id="260" r:id="rId6"/>
    <p:sldId id="261" r:id="rId7"/>
    <p:sldId id="258" r:id="rId8"/>
    <p:sldId id="262" r:id="rId9"/>
    <p:sldId id="296" r:id="rId10"/>
    <p:sldId id="291" r:id="rId11"/>
    <p:sldId id="270" r:id="rId12"/>
    <p:sldId id="271" r:id="rId13"/>
    <p:sldId id="293" r:id="rId14"/>
    <p:sldId id="269" r:id="rId15"/>
    <p:sldId id="297" r:id="rId16"/>
    <p:sldId id="272" r:id="rId17"/>
    <p:sldId id="292" r:id="rId18"/>
    <p:sldId id="273" r:id="rId19"/>
    <p:sldId id="277" r:id="rId20"/>
    <p:sldId id="280" r:id="rId21"/>
    <p:sldId id="288" r:id="rId22"/>
    <p:sldId id="289" r:id="rId23"/>
    <p:sldId id="286" r:id="rId24"/>
    <p:sldId id="303" r:id="rId25"/>
    <p:sldId id="287" r:id="rId26"/>
    <p:sldId id="285" r:id="rId27"/>
    <p:sldId id="29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609" y="0"/>
            <a:ext cx="7407966" cy="3034748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Vocab!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1" y="-185530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mustard</a:t>
            </a:r>
          </a:p>
        </p:txBody>
      </p:sp>
      <p:pic>
        <p:nvPicPr>
          <p:cNvPr id="3" name="Picture 2" descr="mustard mustard has saved me many times especially during my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851" y="1338838"/>
            <a:ext cx="5363817" cy="5363817"/>
          </a:xfrm>
          <a:prstGeom prst="rect">
            <a:avLst/>
          </a:prstGeom>
        </p:spPr>
      </p:pic>
      <p:pic>
        <p:nvPicPr>
          <p:cNvPr id="5" name="Picture 4" descr=", rustic pine sideboard, kitchen sideboard, dining room sideboard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40" y="1590261"/>
            <a:ext cx="6358675" cy="47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7114" y="-215718"/>
            <a:ext cx="7752522" cy="1275892"/>
          </a:xfrm>
        </p:spPr>
        <p:txBody>
          <a:bodyPr>
            <a:noAutofit/>
          </a:bodyPr>
          <a:lstStyle/>
          <a:p>
            <a:r>
              <a:rPr lang="en-US" sz="8800" b="1" dirty="0"/>
              <a:t>arrival</a:t>
            </a:r>
          </a:p>
        </p:txBody>
      </p:sp>
      <p:pic>
        <p:nvPicPr>
          <p:cNvPr id="3" name="Picture 2" descr="... string of affairs arrived at his south london home yesterday afterno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8" y="1060174"/>
            <a:ext cx="4721105" cy="5618922"/>
          </a:xfrm>
          <a:prstGeom prst="rect">
            <a:avLst/>
          </a:prstGeom>
        </p:spPr>
      </p:pic>
      <p:pic>
        <p:nvPicPr>
          <p:cNvPr id="5" name="Picture 4" descr="... Linen Imperial Embroidered Vintage Lace Tablecloth &amp; Reviews | Wayfai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296" y="1060174"/>
            <a:ext cx="5539409" cy="55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8817" y="128838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vinegar</a:t>
            </a:r>
          </a:p>
        </p:txBody>
      </p:sp>
      <p:pic>
        <p:nvPicPr>
          <p:cNvPr id="3" name="Picture 2" descr="Tried &amp; True:: Using Apple Cider Vinegar As A Skin TonerJessica Simie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4" y="1696277"/>
            <a:ext cx="5803806" cy="4643045"/>
          </a:xfrm>
          <a:prstGeom prst="rect">
            <a:avLst/>
          </a:prstGeom>
        </p:spPr>
      </p:pic>
      <p:pic>
        <p:nvPicPr>
          <p:cNvPr id="5" name="Picture 4" descr="How Black Pepper Can Jumpstart Your Metabolism and Accelerate Weight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436" y="1789044"/>
            <a:ext cx="5913325" cy="44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2644" y="-159026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napkin</a:t>
            </a:r>
          </a:p>
        </p:txBody>
      </p:sp>
      <p:pic>
        <p:nvPicPr>
          <p:cNvPr id="3" name="Picture 2" descr="Napkin Abode napkin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35" y="1335156"/>
            <a:ext cx="5423452" cy="5423452"/>
          </a:xfrm>
          <a:prstGeom prst="rect">
            <a:avLst/>
          </a:prstGeom>
        </p:spPr>
      </p:pic>
      <p:pic>
        <p:nvPicPr>
          <p:cNvPr id="5" name="Picture 4" descr="testing and results the tablecloth was on the table wit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365" y="1332284"/>
            <a:ext cx="4903304" cy="54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6417" y="0"/>
            <a:ext cx="5645426" cy="1477952"/>
          </a:xfrm>
        </p:spPr>
        <p:txBody>
          <a:bodyPr>
            <a:normAutofit fontScale="92500"/>
          </a:bodyPr>
          <a:lstStyle/>
          <a:p>
            <a:r>
              <a:rPr lang="en-US" sz="8800" b="1" dirty="0"/>
              <a:t>sideboard</a:t>
            </a:r>
          </a:p>
        </p:txBody>
      </p:sp>
      <p:pic>
        <p:nvPicPr>
          <p:cNvPr id="3" name="Picture 2" descr=", rustic pine sideboard, kitchen sideboard, dining room sideboard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208" y="1606240"/>
            <a:ext cx="6215270" cy="4649313"/>
          </a:xfrm>
          <a:prstGeom prst="rect">
            <a:avLst/>
          </a:prstGeom>
        </p:spPr>
      </p:pic>
      <p:pic>
        <p:nvPicPr>
          <p:cNvPr id="5" name="Picture 4" descr="... Linen Imperial Embroidered Vintage Lace Tablecloth &amp; Reviews | Wayfai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19" y="1333470"/>
            <a:ext cx="5367130" cy="53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5271" y="-172278"/>
            <a:ext cx="5115339" cy="1789043"/>
          </a:xfrm>
        </p:spPr>
        <p:txBody>
          <a:bodyPr>
            <a:normAutofit/>
          </a:bodyPr>
          <a:lstStyle/>
          <a:p>
            <a:r>
              <a:rPr lang="en-US" sz="8800" b="1" dirty="0"/>
              <a:t>pepper</a:t>
            </a:r>
          </a:p>
        </p:txBody>
      </p:sp>
      <p:pic>
        <p:nvPicPr>
          <p:cNvPr id="3" name="Picture 2" descr="How Black Pepper Can Jumpstart Your Metabolism and Accelerate Weigh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5" y="1616765"/>
            <a:ext cx="5913325" cy="4433859"/>
          </a:xfrm>
          <a:prstGeom prst="rect">
            <a:avLst/>
          </a:prstGeom>
        </p:spPr>
      </p:pic>
      <p:pic>
        <p:nvPicPr>
          <p:cNvPr id="5" name="Picture 4" descr="mustard mustard has saved me many times especially during my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851" y="1338838"/>
            <a:ext cx="5363817" cy="53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1495" y="-121847"/>
            <a:ext cx="6252817" cy="1751864"/>
          </a:xfrm>
        </p:spPr>
        <p:txBody>
          <a:bodyPr>
            <a:normAutofit/>
          </a:bodyPr>
          <a:lstStyle/>
          <a:p>
            <a:r>
              <a:rPr lang="en-US" sz="8800" b="1" dirty="0"/>
              <a:t>tablecloth</a:t>
            </a:r>
          </a:p>
        </p:txBody>
      </p:sp>
      <p:pic>
        <p:nvPicPr>
          <p:cNvPr id="3" name="Picture 2" descr="... Linen Imperial Embroidered Vintage Lace Tablecloth &amp; Reviews | Wayfai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78" y="1258956"/>
            <a:ext cx="5340627" cy="5340627"/>
          </a:xfrm>
          <a:prstGeom prst="rect">
            <a:avLst/>
          </a:prstGeom>
        </p:spPr>
      </p:pic>
      <p:pic>
        <p:nvPicPr>
          <p:cNvPr id="5" name="Picture 4" descr="Napkin Abode napkin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5" y="1308651"/>
            <a:ext cx="5423452" cy="54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2958" y="-147800"/>
            <a:ext cx="6795604" cy="1579036"/>
          </a:xfrm>
        </p:spPr>
        <p:txBody>
          <a:bodyPr>
            <a:normAutofit fontScale="92500"/>
          </a:bodyPr>
          <a:lstStyle/>
          <a:p>
            <a:r>
              <a:rPr lang="en-US" sz="8800" b="1" dirty="0"/>
              <a:t>lay the table</a:t>
            </a:r>
          </a:p>
        </p:txBody>
      </p:sp>
      <p:pic>
        <p:nvPicPr>
          <p:cNvPr id="3" name="Picture 2" descr="testing and results the tablecloth was on the table wi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365" y="1332284"/>
            <a:ext cx="4903304" cy="5426324"/>
          </a:xfrm>
          <a:prstGeom prst="rect">
            <a:avLst/>
          </a:prstGeom>
        </p:spPr>
      </p:pic>
      <p:pic>
        <p:nvPicPr>
          <p:cNvPr id="5" name="Picture 4" descr="... string of affairs arrived at his south london home yesterday afterno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52" y="1139686"/>
            <a:ext cx="4721105" cy="56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5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mustard mustard has saved me many times especially during my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148" y="93134"/>
            <a:ext cx="6556511" cy="655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632176" y="159337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arrival</a:t>
            </a:r>
          </a:p>
          <a:p>
            <a:pPr algn="r"/>
            <a:endParaRPr lang="en-US" sz="8000" b="1" dirty="0"/>
          </a:p>
        </p:txBody>
      </p:sp>
      <p:pic>
        <p:nvPicPr>
          <p:cNvPr id="3" name="Picture 2" descr="... string of affairs arrived at his south london home yesterday afterno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9" y="63146"/>
            <a:ext cx="5597794" cy="666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, rustic pine sideboard, kitchen sideboard, dining room sideboard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22" y="166235"/>
            <a:ext cx="8758373" cy="655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ed &amp; True:: Using Apple Cider Vinegar As A Skin TonerJessica Simie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19" y="238538"/>
            <a:ext cx="8145945" cy="651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string of affairs arrived at his south london home yesterday afterno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8" y="269120"/>
            <a:ext cx="5385761" cy="64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Napkin Abode napkin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25" y="168963"/>
            <a:ext cx="6549888" cy="654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sting and results the tablecloth was on the table wi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1" y="103189"/>
            <a:ext cx="5989982" cy="66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03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 Black Pepper Can Jumpstart Your Metabolism and Accelerate Weigh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8" y="286100"/>
            <a:ext cx="8518683" cy="63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Linen Imperial Embroidered Vintage Lace Tablecloth &amp; Reviews | Wayfai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593" y="212035"/>
            <a:ext cx="6506818" cy="650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522" y="5534561"/>
            <a:ext cx="5499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2060"/>
                </a:solidFill>
              </a:rPr>
              <a:t>Good Job!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07526-1389-45C0-B9FD-D28B05C6E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443" y="168964"/>
            <a:ext cx="6308037" cy="630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2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426" y="5010058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>
                <a:solidFill>
                  <a:srgbClr val="002060"/>
                </a:solidFill>
              </a:rPr>
              <a:t>vinegar</a:t>
            </a:r>
          </a:p>
          <a:p>
            <a:endParaRPr lang="en-US" sz="5400" dirty="0"/>
          </a:p>
        </p:txBody>
      </p:sp>
      <p:pic>
        <p:nvPicPr>
          <p:cNvPr id="2" name="Picture 1" descr="Tried &amp; True:: Using Apple Cider Vinegar As A Skin TonerJessica Simie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3" y="132522"/>
            <a:ext cx="6841435" cy="54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mustard</a:t>
            </a:r>
          </a:p>
          <a:p>
            <a:endParaRPr lang="en-US" sz="5400" dirty="0"/>
          </a:p>
        </p:txBody>
      </p:sp>
      <p:pic>
        <p:nvPicPr>
          <p:cNvPr id="2" name="Picture 1" descr="mustard mustard has saved me many times especially during my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409" y="159396"/>
            <a:ext cx="6543260" cy="654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napkin</a:t>
            </a:r>
          </a:p>
          <a:p>
            <a:endParaRPr lang="en-US" sz="5400" dirty="0"/>
          </a:p>
        </p:txBody>
      </p:sp>
      <p:pic>
        <p:nvPicPr>
          <p:cNvPr id="2" name="Picture 1" descr="Napkin Abode napkin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338" y="119269"/>
            <a:ext cx="6586331" cy="658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87548" y="-92974"/>
            <a:ext cx="6003235" cy="1264847"/>
          </a:xfrm>
        </p:spPr>
        <p:txBody>
          <a:bodyPr>
            <a:noAutofit/>
          </a:bodyPr>
          <a:lstStyle/>
          <a:p>
            <a:r>
              <a:rPr lang="en-US" sz="8800" b="1" dirty="0"/>
              <a:t>sideboard</a:t>
            </a:r>
          </a:p>
        </p:txBody>
      </p:sp>
      <p:pic>
        <p:nvPicPr>
          <p:cNvPr id="2" name="Picture 1" descr=", rustic pine sideboard, kitchen sideboard, dining room sideboard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9" y="1246675"/>
            <a:ext cx="7260878" cy="543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6" y="132520"/>
            <a:ext cx="5300869" cy="1895061"/>
          </a:xfrm>
        </p:spPr>
        <p:txBody>
          <a:bodyPr>
            <a:normAutofit fontScale="92500" lnSpcReduction="20000"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tablecloth</a:t>
            </a:r>
          </a:p>
        </p:txBody>
      </p:sp>
      <p:pic>
        <p:nvPicPr>
          <p:cNvPr id="2" name="Picture 1" descr="... Linen Imperial Embroidered Vintage Lace Tablecloth &amp; Reviews | Wayfai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218" y="132520"/>
            <a:ext cx="6556513" cy="65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89026"/>
            <a:ext cx="9117496" cy="1785547"/>
          </a:xfrm>
        </p:spPr>
        <p:txBody>
          <a:bodyPr>
            <a:noAutofit/>
          </a:bodyPr>
          <a:lstStyle/>
          <a:p>
            <a:r>
              <a:rPr lang="en-US" sz="8800" b="1" dirty="0"/>
              <a:t>pepper</a:t>
            </a:r>
          </a:p>
        </p:txBody>
      </p:sp>
      <p:pic>
        <p:nvPicPr>
          <p:cNvPr id="2" name="Picture 1" descr="How Black Pepper Can Jumpstart Your Metabolism and Accelerate Weight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331" y="1205948"/>
            <a:ext cx="7344926" cy="550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1374" y="450574"/>
            <a:ext cx="4253948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lay the table</a:t>
            </a:r>
          </a:p>
        </p:txBody>
      </p:sp>
      <p:pic>
        <p:nvPicPr>
          <p:cNvPr id="3" name="Picture 2" descr="testing and results the tablecloth was on the table wit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0" y="133850"/>
            <a:ext cx="5942273" cy="65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672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595</TotalTime>
  <Words>33</Words>
  <Application>Microsoft Office PowerPoint</Application>
  <PresentationFormat>Widescreen</PresentationFormat>
  <Paragraphs>21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Microsoft Himalaya</vt:lpstr>
      <vt:lpstr>Wingdings 3</vt:lpstr>
      <vt:lpstr>Slice</vt:lpstr>
      <vt:lpstr>Vocab!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70</cp:revision>
  <dcterms:created xsi:type="dcterms:W3CDTF">2016-07-26T16:38:37Z</dcterms:created>
  <dcterms:modified xsi:type="dcterms:W3CDTF">2017-11-14T15:03:43Z</dcterms:modified>
</cp:coreProperties>
</file>