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58" r:id="rId8"/>
    <p:sldId id="262" r:id="rId9"/>
    <p:sldId id="296" r:id="rId10"/>
    <p:sldId id="263" r:id="rId11"/>
    <p:sldId id="303" r:id="rId12"/>
    <p:sldId id="270" r:id="rId13"/>
    <p:sldId id="271" r:id="rId14"/>
    <p:sldId id="293" r:id="rId15"/>
    <p:sldId id="269" r:id="rId16"/>
    <p:sldId id="297" r:id="rId17"/>
    <p:sldId id="272" r:id="rId18"/>
    <p:sldId id="273" r:id="rId19"/>
    <p:sldId id="304" r:id="rId20"/>
    <p:sldId id="292" r:id="rId21"/>
    <p:sldId id="277" r:id="rId22"/>
    <p:sldId id="280" r:id="rId23"/>
    <p:sldId id="288" r:id="rId24"/>
    <p:sldId id="289" r:id="rId25"/>
    <p:sldId id="286" r:id="rId26"/>
    <p:sldId id="287" r:id="rId27"/>
    <p:sldId id="285" r:id="rId28"/>
    <p:sldId id="305" r:id="rId29"/>
    <p:sldId id="306" r:id="rId30"/>
    <p:sldId id="29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VocabularY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366" y="5685182"/>
            <a:ext cx="7765774" cy="1484244"/>
          </a:xfrm>
        </p:spPr>
        <p:txBody>
          <a:bodyPr>
            <a:normAutofit fontScale="77500" lnSpcReduction="20000"/>
          </a:bodyPr>
          <a:lstStyle/>
          <a:p>
            <a:r>
              <a:rPr lang="en-US" sz="11400" b="1" dirty="0">
                <a:solidFill>
                  <a:srgbClr val="002060"/>
                </a:solidFill>
              </a:rPr>
              <a:t>feed the pets</a:t>
            </a:r>
          </a:p>
          <a:p>
            <a:endParaRPr lang="en-US" sz="13900" b="1" dirty="0"/>
          </a:p>
        </p:txBody>
      </p:sp>
      <p:pic>
        <p:nvPicPr>
          <p:cNvPr id="2" name="Picture 1" descr="feed the pets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010" y="98176"/>
            <a:ext cx="8953168" cy="540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0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6462" y="4186215"/>
            <a:ext cx="4328424" cy="2048933"/>
          </a:xfrm>
        </p:spPr>
        <p:txBody>
          <a:bodyPr>
            <a:normAutofit fontScale="92500"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5913" y="2448138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989777" y="166386"/>
            <a:ext cx="2804423" cy="1741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top?</a:t>
            </a:r>
          </a:p>
        </p:txBody>
      </p:sp>
    </p:spTree>
    <p:extLst>
      <p:ext uri="{BB962C8B-B14F-4D97-AF65-F5344CB8AC3E}">
        <p14:creationId xmlns:p14="http://schemas.microsoft.com/office/powerpoint/2010/main" val="1502965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630017"/>
            <a:ext cx="5049078" cy="3260035"/>
          </a:xfrm>
        </p:spPr>
        <p:txBody>
          <a:bodyPr>
            <a:noAutofit/>
          </a:bodyPr>
          <a:lstStyle/>
          <a:p>
            <a:r>
              <a:rPr lang="en-US" sz="8800" b="1" dirty="0"/>
              <a:t>clear the table</a:t>
            </a:r>
          </a:p>
        </p:txBody>
      </p:sp>
      <p:pic>
        <p:nvPicPr>
          <p:cNvPr id="3" name="Picture 2" descr="clear the table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629" y="3472070"/>
            <a:ext cx="5732615" cy="3385930"/>
          </a:xfrm>
          <a:prstGeom prst="rect">
            <a:avLst/>
          </a:prstGeom>
        </p:spPr>
      </p:pic>
      <p:pic>
        <p:nvPicPr>
          <p:cNvPr id="5" name="Picture 4" descr="Washing dishes in the United States, 20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876" y="1"/>
            <a:ext cx="6160123" cy="347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531" y="1162508"/>
            <a:ext cx="3326295" cy="3091439"/>
          </a:xfrm>
        </p:spPr>
        <p:txBody>
          <a:bodyPr>
            <a:noAutofit/>
          </a:bodyPr>
          <a:lstStyle/>
          <a:p>
            <a:r>
              <a:rPr lang="en-US" sz="7200" b="1" dirty="0"/>
              <a:t>lay the table</a:t>
            </a:r>
          </a:p>
        </p:txBody>
      </p:sp>
      <p:pic>
        <p:nvPicPr>
          <p:cNvPr id="3" name="Picture 2" descr="testing and results the tablecloth was on the table with"/>
          <p:cNvPicPr>
            <a:picLocks noChangeAspect="1"/>
          </p:cNvPicPr>
          <p:nvPr/>
        </p:nvPicPr>
        <p:blipFill rotWithShape="1">
          <a:blip r:embed="rId2"/>
          <a:srcRect t="6393" b="13456"/>
          <a:stretch/>
        </p:blipFill>
        <p:spPr>
          <a:xfrm>
            <a:off x="5887692" y="0"/>
            <a:ext cx="4272998" cy="3790122"/>
          </a:xfrm>
          <a:prstGeom prst="rect">
            <a:avLst/>
          </a:prstGeom>
        </p:spPr>
      </p:pic>
      <p:pic>
        <p:nvPicPr>
          <p:cNvPr id="5" name="Picture 4" descr="Val's Corner: Making Breakfast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107" y="3622813"/>
            <a:ext cx="4313583" cy="32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7303" y="2169672"/>
            <a:ext cx="5499652" cy="1474674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water the flowers</a:t>
            </a:r>
          </a:p>
        </p:txBody>
      </p:sp>
      <p:pic>
        <p:nvPicPr>
          <p:cNvPr id="3" name="Picture 2" descr="Kids Watering Plants How does a child develop a positive self-imag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4" y="0"/>
            <a:ext cx="4638261" cy="3093720"/>
          </a:xfrm>
          <a:prstGeom prst="rect">
            <a:avLst/>
          </a:prstGeom>
        </p:spPr>
      </p:pic>
      <p:pic>
        <p:nvPicPr>
          <p:cNvPr id="5" name="Picture 4" descr="... Georgian farmers market at a point in his activity where he was about"/>
          <p:cNvPicPr>
            <a:picLocks noChangeAspect="1"/>
          </p:cNvPicPr>
          <p:nvPr/>
        </p:nvPicPr>
        <p:blipFill rotWithShape="1">
          <a:blip r:embed="rId3"/>
          <a:srcRect t="20872" b="16664"/>
          <a:stretch/>
        </p:blipFill>
        <p:spPr>
          <a:xfrm>
            <a:off x="1339119" y="3087757"/>
            <a:ext cx="4009971" cy="37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" y="2372138"/>
            <a:ext cx="4810539" cy="2782957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make the bed</a:t>
            </a:r>
          </a:p>
        </p:txBody>
      </p:sp>
      <p:pic>
        <p:nvPicPr>
          <p:cNvPr id="3" name="Picture 2" descr="PowerToKids How to make your bed for kids by a kid - YouTub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721" y="0"/>
            <a:ext cx="6082748" cy="3421546"/>
          </a:xfrm>
          <a:prstGeom prst="rect">
            <a:avLst/>
          </a:prstGeom>
        </p:spPr>
      </p:pic>
      <p:pic>
        <p:nvPicPr>
          <p:cNvPr id="5" name="Picture 4" descr="Child Cleaning The Bedroom Vector Art | Thinkstock"/>
          <p:cNvPicPr>
            <a:picLocks noChangeAspect="1"/>
          </p:cNvPicPr>
          <p:nvPr/>
        </p:nvPicPr>
        <p:blipFill rotWithShape="1">
          <a:blip r:embed="rId3"/>
          <a:srcRect t="24240" b="5605"/>
          <a:stretch/>
        </p:blipFill>
        <p:spPr>
          <a:xfrm>
            <a:off x="6361043" y="3421546"/>
            <a:ext cx="4950104" cy="347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36904" y="1853187"/>
            <a:ext cx="5155096" cy="3449799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wash the dishes</a:t>
            </a:r>
          </a:p>
        </p:txBody>
      </p:sp>
      <p:pic>
        <p:nvPicPr>
          <p:cNvPr id="3" name="Picture 2" descr="Washing dishes in the United States, 2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3453407"/>
            <a:ext cx="6029739" cy="3398580"/>
          </a:xfrm>
          <a:prstGeom prst="rect">
            <a:avLst/>
          </a:prstGeom>
        </p:spPr>
      </p:pic>
      <p:pic>
        <p:nvPicPr>
          <p:cNvPr id="5" name="Picture 4" descr="feed the pets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29" y="0"/>
            <a:ext cx="5715984" cy="345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9652" y="2199860"/>
            <a:ext cx="4061792" cy="3101009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2060"/>
                </a:solidFill>
              </a:rPr>
              <a:t>do the shopping</a:t>
            </a:r>
          </a:p>
        </p:txBody>
      </p:sp>
      <p:pic>
        <p:nvPicPr>
          <p:cNvPr id="3" name="Picture 2" descr="... Georgian farmers market at a point in his activity where he was about"/>
          <p:cNvPicPr>
            <a:picLocks noChangeAspect="1"/>
          </p:cNvPicPr>
          <p:nvPr/>
        </p:nvPicPr>
        <p:blipFill rotWithShape="1">
          <a:blip r:embed="rId2"/>
          <a:srcRect t="20872" b="16664"/>
          <a:stretch/>
        </p:blipFill>
        <p:spPr>
          <a:xfrm>
            <a:off x="6891129" y="0"/>
            <a:ext cx="3768116" cy="3542847"/>
          </a:xfrm>
          <a:prstGeom prst="rect">
            <a:avLst/>
          </a:prstGeom>
        </p:spPr>
      </p:pic>
      <p:pic>
        <p:nvPicPr>
          <p:cNvPr id="5" name="Picture 4" descr="testing and results the tablecloth was on the table with"/>
          <p:cNvPicPr>
            <a:picLocks noChangeAspect="1"/>
          </p:cNvPicPr>
          <p:nvPr/>
        </p:nvPicPr>
        <p:blipFill rotWithShape="1">
          <a:blip r:embed="rId3"/>
          <a:srcRect t="6393" b="13456"/>
          <a:stretch/>
        </p:blipFill>
        <p:spPr>
          <a:xfrm>
            <a:off x="6891129" y="3518642"/>
            <a:ext cx="3764805" cy="333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026" y="2343607"/>
            <a:ext cx="4479235" cy="3248810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002060"/>
                </a:solidFill>
              </a:rPr>
              <a:t>feed the pets</a:t>
            </a:r>
          </a:p>
        </p:txBody>
      </p:sp>
      <p:pic>
        <p:nvPicPr>
          <p:cNvPr id="3" name="Picture 2" descr="feed the pets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999" y="3391176"/>
            <a:ext cx="5738191" cy="3466824"/>
          </a:xfrm>
          <a:prstGeom prst="rect">
            <a:avLst/>
          </a:prstGeom>
        </p:spPr>
      </p:pic>
      <p:pic>
        <p:nvPicPr>
          <p:cNvPr id="5" name="Picture 4" descr="PowerToKids How to make your bed for kids by a kid - YouTu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721" y="0"/>
            <a:ext cx="6082748" cy="342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1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026" y="2343607"/>
            <a:ext cx="4479235" cy="3248810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002060"/>
                </a:solidFill>
              </a:rPr>
              <a:t>tidy the room</a:t>
            </a:r>
          </a:p>
        </p:txBody>
      </p:sp>
      <p:pic>
        <p:nvPicPr>
          <p:cNvPr id="5" name="Picture 4" descr="Child Cleaning The Bedroom Vector Art | Thinkstock"/>
          <p:cNvPicPr>
            <a:picLocks noChangeAspect="1"/>
          </p:cNvPicPr>
          <p:nvPr/>
        </p:nvPicPr>
        <p:blipFill rotWithShape="1">
          <a:blip r:embed="rId2"/>
          <a:srcRect t="24240" b="5605"/>
          <a:stretch/>
        </p:blipFill>
        <p:spPr>
          <a:xfrm>
            <a:off x="6321287" y="0"/>
            <a:ext cx="4950104" cy="3472734"/>
          </a:xfrm>
          <a:prstGeom prst="rect">
            <a:avLst/>
          </a:prstGeom>
        </p:spPr>
      </p:pic>
      <p:pic>
        <p:nvPicPr>
          <p:cNvPr id="6" name="Picture 5" descr="Washing dishes in the United States, 20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469" y="3459420"/>
            <a:ext cx="6029739" cy="339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9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876799" y="93077"/>
            <a:ext cx="7315201" cy="1642958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sz="8800" b="1" dirty="0"/>
              <a:t>water the flowers</a:t>
            </a:r>
          </a:p>
          <a:p>
            <a:pPr algn="r"/>
            <a:endParaRPr lang="en-US" sz="8000" b="1" dirty="0"/>
          </a:p>
        </p:txBody>
      </p:sp>
      <p:pic>
        <p:nvPicPr>
          <p:cNvPr id="3" name="Picture 2" descr="Kids Watering Plants How does a child develop a positive self-imag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7" y="1086083"/>
            <a:ext cx="8309112" cy="554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025" y="2263545"/>
            <a:ext cx="4253949" cy="2321708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2060"/>
                </a:solidFill>
              </a:rPr>
              <a:t>make breakfast</a:t>
            </a:r>
          </a:p>
        </p:txBody>
      </p:sp>
      <p:pic>
        <p:nvPicPr>
          <p:cNvPr id="3" name="Picture 2" descr="Val's Corner: Making Breakfast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703" y="3021496"/>
            <a:ext cx="5115339" cy="3836504"/>
          </a:xfrm>
          <a:prstGeom prst="rect">
            <a:avLst/>
          </a:prstGeom>
        </p:spPr>
      </p:pic>
      <p:pic>
        <p:nvPicPr>
          <p:cNvPr id="5" name="Picture 4" descr="clear the table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534" y="0"/>
            <a:ext cx="5732615" cy="338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clear the table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7" y="238820"/>
            <a:ext cx="10825305" cy="63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ds Watering Plants How does a child develop a positive self-imag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5" y="291548"/>
            <a:ext cx="9475305" cy="632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Washing dishes in the United States, 2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0" y="231202"/>
            <a:ext cx="11370365" cy="640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ToKids How to make your bed for kids by a kid - YouTub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75" y="251791"/>
            <a:ext cx="11308520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... Georgian farmers market at a point in his activity where he was abou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761" y="124700"/>
            <a:ext cx="4411673" cy="664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feed the pets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0" y="214601"/>
            <a:ext cx="10645016" cy="643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sting and results the tablecloth was on the table wi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09" y="107298"/>
            <a:ext cx="5974295" cy="661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's Corner: Making Breakfast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188842"/>
            <a:ext cx="8759687" cy="656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90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ld Cleaning The Bedroom Vector Art | Thinkstoc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148" y="142461"/>
            <a:ext cx="6596685" cy="65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1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5791" y="-125159"/>
            <a:ext cx="10045148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clear the table</a:t>
            </a:r>
          </a:p>
          <a:p>
            <a:endParaRPr lang="en-US" sz="5400" dirty="0"/>
          </a:p>
        </p:txBody>
      </p:sp>
      <p:pic>
        <p:nvPicPr>
          <p:cNvPr id="2" name="Picture 1" descr="clear the table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765" y="1397482"/>
            <a:ext cx="8865705" cy="523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CCAA32-F156-4127-AC36-06C2A6C6A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43" y="197540"/>
            <a:ext cx="6462920" cy="646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92765" y="-164916"/>
            <a:ext cx="5155096" cy="2921368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 </a:t>
            </a:r>
            <a:r>
              <a:rPr lang="en-US" sz="8800" b="1" dirty="0"/>
              <a:t>lay the table</a:t>
            </a:r>
          </a:p>
          <a:p>
            <a:pPr algn="ctr"/>
            <a:endParaRPr lang="en-US" sz="5400" dirty="0"/>
          </a:p>
        </p:txBody>
      </p:sp>
      <p:pic>
        <p:nvPicPr>
          <p:cNvPr id="2" name="Picture 1" descr="testing and results the tablecloth was on the table wi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61" y="200065"/>
            <a:ext cx="5827229" cy="6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7" y="5261849"/>
            <a:ext cx="9011479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wash the dishes</a:t>
            </a:r>
          </a:p>
          <a:p>
            <a:endParaRPr lang="en-US" sz="5400" dirty="0"/>
          </a:p>
        </p:txBody>
      </p:sp>
      <p:pic>
        <p:nvPicPr>
          <p:cNvPr id="2" name="Picture 1" descr="Washing dishes in the United States, 2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991" y="176696"/>
            <a:ext cx="9043505" cy="509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1183" y="-185739"/>
            <a:ext cx="9223513" cy="1264847"/>
          </a:xfrm>
        </p:spPr>
        <p:txBody>
          <a:bodyPr>
            <a:noAutofit/>
          </a:bodyPr>
          <a:lstStyle/>
          <a:p>
            <a:r>
              <a:rPr lang="en-US" sz="8800" b="1" dirty="0"/>
              <a:t>make the bed</a:t>
            </a:r>
          </a:p>
        </p:txBody>
      </p:sp>
      <p:pic>
        <p:nvPicPr>
          <p:cNvPr id="2" name="Picture 1" descr="PowerToKids How to make your bed for kids by a kid - YouTub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1213402"/>
            <a:ext cx="9846365" cy="553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331304" y="-162341"/>
            <a:ext cx="7248938" cy="1457741"/>
          </a:xfrm>
        </p:spPr>
        <p:txBody>
          <a:bodyPr>
            <a:normAutofit fontScale="92500"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tidy the room</a:t>
            </a:r>
          </a:p>
        </p:txBody>
      </p:sp>
      <p:pic>
        <p:nvPicPr>
          <p:cNvPr id="2" name="Picture 1" descr="Child Cleaning The Bedroom Vector Art | Thinkstoc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549" y="1056862"/>
            <a:ext cx="5682284" cy="568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76644"/>
            <a:ext cx="9117496" cy="1785547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make breakfast</a:t>
            </a:r>
          </a:p>
        </p:txBody>
      </p:sp>
      <p:pic>
        <p:nvPicPr>
          <p:cNvPr id="2" name="Picture 1" descr="Val's Corner: Making Breakfast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64" y="109330"/>
            <a:ext cx="7156419" cy="536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2332" y="124700"/>
            <a:ext cx="5724939" cy="3154017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do the shopping</a:t>
            </a:r>
          </a:p>
        </p:txBody>
      </p:sp>
      <p:pic>
        <p:nvPicPr>
          <p:cNvPr id="7" name="Picture 6" descr="... Georgian farmers market at a point in his activity where he was abou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7" y="124700"/>
            <a:ext cx="4411673" cy="664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672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598</TotalTime>
  <Words>62</Words>
  <Application>Microsoft Office PowerPoint</Application>
  <PresentationFormat>Widescreen</PresentationFormat>
  <Paragraphs>22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Comic Sans MS</vt:lpstr>
      <vt:lpstr>Wingdings 3</vt:lpstr>
      <vt:lpstr>Slice</vt:lpstr>
      <vt:lpstr>VocabularY!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69</cp:revision>
  <dcterms:created xsi:type="dcterms:W3CDTF">2016-07-26T16:38:37Z</dcterms:created>
  <dcterms:modified xsi:type="dcterms:W3CDTF">2017-11-21T19:04:07Z</dcterms:modified>
</cp:coreProperties>
</file>