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91" r:id="rId8"/>
    <p:sldId id="270" r:id="rId9"/>
    <p:sldId id="271" r:id="rId10"/>
    <p:sldId id="293" r:id="rId11"/>
    <p:sldId id="269" r:id="rId12"/>
    <p:sldId id="297" r:id="rId13"/>
    <p:sldId id="277" r:id="rId14"/>
    <p:sldId id="280" r:id="rId15"/>
    <p:sldId id="289" r:id="rId16"/>
    <p:sldId id="288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09" y="0"/>
            <a:ext cx="7407966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8086" y="-22897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foolishly</a:t>
            </a:r>
          </a:p>
        </p:txBody>
      </p:sp>
      <p:pic>
        <p:nvPicPr>
          <p:cNvPr id="3" name="Picture 2" descr="foolish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1245704"/>
            <a:ext cx="5139980" cy="5139980"/>
          </a:xfrm>
          <a:prstGeom prst="rect">
            <a:avLst/>
          </a:prstGeom>
        </p:spPr>
      </p:pic>
      <p:pic>
        <p:nvPicPr>
          <p:cNvPr id="5" name="Picture 4" descr="Woman diving into blue water from boat - Stock Image F003/7407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96" y="1091246"/>
            <a:ext cx="3666434" cy="55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7929" y="0"/>
            <a:ext cx="5897217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to drop</a:t>
            </a:r>
          </a:p>
        </p:txBody>
      </p:sp>
      <p:pic>
        <p:nvPicPr>
          <p:cNvPr id="3" name="Picture 2" descr="It's Super Bowl Sunday. Your favorite team just took the lead in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17" y="1665360"/>
            <a:ext cx="6480312" cy="4132465"/>
          </a:xfrm>
          <a:prstGeom prst="rect">
            <a:avLst/>
          </a:prstGeom>
        </p:spPr>
      </p:pic>
      <p:pic>
        <p:nvPicPr>
          <p:cNvPr id="5" name="Picture 4" descr="MiLB Baseball - Asheville Tourists vs. Greenville Drive - May 1, 2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1" y="1431235"/>
            <a:ext cx="5062331" cy="51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5166" y="-203016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to slip</a:t>
            </a:r>
          </a:p>
        </p:txBody>
      </p:sp>
      <p:pic>
        <p:nvPicPr>
          <p:cNvPr id="3" name="Picture 2" descr="MiLB Baseball - Asheville Tourists vs. Greenville Drive - May 1, 2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131303"/>
            <a:ext cx="5300870" cy="5439153"/>
          </a:xfrm>
          <a:prstGeom prst="rect">
            <a:avLst/>
          </a:prstGeom>
        </p:spPr>
      </p:pic>
      <p:pic>
        <p:nvPicPr>
          <p:cNvPr id="5" name="Picture 4" descr="Woman diving into blue water from boat - Stock Image F003/7407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78" y="217311"/>
            <a:ext cx="4368800" cy="65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foolish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2" y="132522"/>
            <a:ext cx="6465197" cy="64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Ax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71" y="279804"/>
            <a:ext cx="10397385" cy="62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 diving into blue water from boat - Stock Image F003/7407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87" y="152976"/>
            <a:ext cx="4368800" cy="65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B Baseball - Asheville Tourists vs. Greenville Drive - May 1, 2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7" y="150642"/>
            <a:ext cx="6321287" cy="64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's Super Bowl Sunday. Your favorite team just took the lead in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8" y="194368"/>
            <a:ext cx="9766853" cy="62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1182220"/>
            <a:ext cx="7619586" cy="556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92765"/>
            <a:ext cx="491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658680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axe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Ax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6" y="1538444"/>
            <a:ext cx="8489071" cy="5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04" y="477078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to dive</a:t>
            </a:r>
          </a:p>
          <a:p>
            <a:endParaRPr lang="en-US" sz="5400" dirty="0"/>
          </a:p>
        </p:txBody>
      </p:sp>
      <p:pic>
        <p:nvPicPr>
          <p:cNvPr id="3" name="Picture 2" descr="Woman diving into blue water from boat - Stock Image F003/7407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22" y="152976"/>
            <a:ext cx="4368800" cy="65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7477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to drop</a:t>
            </a:r>
          </a:p>
          <a:p>
            <a:endParaRPr lang="en-US" sz="5400" dirty="0"/>
          </a:p>
        </p:txBody>
      </p:sp>
      <p:pic>
        <p:nvPicPr>
          <p:cNvPr id="2" name="Picture 1" descr="It's Super Bowl Sunday. Your favorite team just took the lead in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7" y="1599008"/>
            <a:ext cx="8080620" cy="51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04" y="4877536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to slip</a:t>
            </a:r>
          </a:p>
          <a:p>
            <a:endParaRPr lang="en-US" sz="5400" dirty="0"/>
          </a:p>
        </p:txBody>
      </p:sp>
      <p:pic>
        <p:nvPicPr>
          <p:cNvPr id="2" name="Picture 1" descr="MiLB Baseball - Asheville Tourists vs. Greenville Drive - May 1, 2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0" y="119270"/>
            <a:ext cx="6416326" cy="65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8452" y="847931"/>
            <a:ext cx="5459896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foolishly</a:t>
            </a:r>
          </a:p>
        </p:txBody>
      </p:sp>
      <p:pic>
        <p:nvPicPr>
          <p:cNvPr id="2" name="Picture 1" descr="foolish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304800"/>
            <a:ext cx="6465197" cy="64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765" y="-198783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to dive</a:t>
            </a:r>
          </a:p>
        </p:txBody>
      </p:sp>
      <p:pic>
        <p:nvPicPr>
          <p:cNvPr id="3" name="Picture 2" descr="Woman diving into blue water from boat - Stock Image F003/7407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5" y="99968"/>
            <a:ext cx="4368800" cy="6578023"/>
          </a:xfrm>
          <a:prstGeom prst="rect">
            <a:avLst/>
          </a:prstGeom>
        </p:spPr>
      </p:pic>
      <p:pic>
        <p:nvPicPr>
          <p:cNvPr id="5" name="Picture 4" descr="It's Super Bowl Sunday. Your favorite team just took the lead in th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58" y="1616764"/>
            <a:ext cx="7533241" cy="48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5008" y="-265043"/>
            <a:ext cx="6109253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axe</a:t>
            </a:r>
          </a:p>
        </p:txBody>
      </p:sp>
      <p:pic>
        <p:nvPicPr>
          <p:cNvPr id="3" name="Picture 2" descr="Ax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108" y="1523999"/>
            <a:ext cx="6362799" cy="3843131"/>
          </a:xfrm>
          <a:prstGeom prst="rect">
            <a:avLst/>
          </a:prstGeom>
        </p:spPr>
      </p:pic>
      <p:pic>
        <p:nvPicPr>
          <p:cNvPr id="5" name="Picture 4" descr="MiLB Baseball - Asheville Tourists vs. Greenville Drive - May 1, 2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1144555"/>
            <a:ext cx="5300870" cy="54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532</TotalTime>
  <Words>28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68</cp:revision>
  <dcterms:created xsi:type="dcterms:W3CDTF">2016-07-26T16:38:37Z</dcterms:created>
  <dcterms:modified xsi:type="dcterms:W3CDTF">2016-11-29T19:05:21Z</dcterms:modified>
</cp:coreProperties>
</file>