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1" r:id="rId10"/>
    <p:sldId id="270" r:id="rId11"/>
    <p:sldId id="271" r:id="rId12"/>
    <p:sldId id="293" r:id="rId13"/>
    <p:sldId id="269" r:id="rId14"/>
    <p:sldId id="297" r:id="rId15"/>
    <p:sldId id="272" r:id="rId16"/>
    <p:sldId id="292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061" y="145774"/>
            <a:ext cx="11648661" cy="20408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0" b="1" dirty="0" err="1">
                <a:solidFill>
                  <a:srgbClr val="002060"/>
                </a:solidFill>
                <a:latin typeface="Segoe Script" panose="030B0504020000000003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r>
              <a:rPr lang="en-US" sz="12000" b="1" dirty="0">
                <a:solidFill>
                  <a:srgbClr val="002060"/>
                </a:solidFill>
                <a:latin typeface="Segoe Script" panose="030B0504020000000003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!</a:t>
            </a:r>
            <a:endParaRPr lang="en-US" sz="120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544418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island</a:t>
            </a:r>
          </a:p>
        </p:txBody>
      </p:sp>
      <p:pic>
        <p:nvPicPr>
          <p:cNvPr id="3" name="Picture 2" descr="File:Tavarua Island, Fiji.JPG - Wikipedia, the free encyclopedia"/>
          <p:cNvPicPr>
            <a:picLocks noChangeAspect="1"/>
          </p:cNvPicPr>
          <p:nvPr/>
        </p:nvPicPr>
        <p:blipFill rotWithShape="1">
          <a:blip r:embed="rId2"/>
          <a:srcRect t="22384" b="10644"/>
          <a:stretch/>
        </p:blipFill>
        <p:spPr>
          <a:xfrm>
            <a:off x="4187686" y="3330814"/>
            <a:ext cx="7899951" cy="3527185"/>
          </a:xfrm>
          <a:prstGeom prst="rect">
            <a:avLst/>
          </a:prstGeom>
        </p:spPr>
      </p:pic>
      <p:pic>
        <p:nvPicPr>
          <p:cNvPr id="5" name="Picture 4" descr="Dracula's Castle - Bran Castle | Brasov Travel Guide"/>
          <p:cNvPicPr>
            <a:picLocks noChangeAspect="1"/>
          </p:cNvPicPr>
          <p:nvPr/>
        </p:nvPicPr>
        <p:blipFill rotWithShape="1">
          <a:blip r:embed="rId3"/>
          <a:srcRect t="6292" b="16745"/>
          <a:stretch/>
        </p:blipFill>
        <p:spPr>
          <a:xfrm>
            <a:off x="4187687" y="0"/>
            <a:ext cx="8004313" cy="35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535077">
            <a:off x="-1205948" y="2315447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countryside</a:t>
            </a:r>
          </a:p>
        </p:txBody>
      </p:sp>
      <p:pic>
        <p:nvPicPr>
          <p:cNvPr id="3" name="Picture 2" descr="File:Llanfihangel Aberbythych Countryside.jpg - Wikipedia, the free ..."/>
          <p:cNvPicPr>
            <a:picLocks noChangeAspect="1"/>
          </p:cNvPicPr>
          <p:nvPr/>
        </p:nvPicPr>
        <p:blipFill rotWithShape="1">
          <a:blip r:embed="rId2"/>
          <a:srcRect t="21192" b="17008"/>
          <a:stretch/>
        </p:blipFill>
        <p:spPr>
          <a:xfrm>
            <a:off x="4929809" y="0"/>
            <a:ext cx="7262191" cy="3366052"/>
          </a:xfrm>
          <a:prstGeom prst="rect">
            <a:avLst/>
          </a:prstGeom>
        </p:spPr>
      </p:pic>
      <p:pic>
        <p:nvPicPr>
          <p:cNvPr id="5" name="Picture 4" descr="Coal in its natural form"/>
          <p:cNvPicPr>
            <a:picLocks noChangeAspect="1"/>
          </p:cNvPicPr>
          <p:nvPr/>
        </p:nvPicPr>
        <p:blipFill rotWithShape="1">
          <a:blip r:embed="rId3"/>
          <a:srcRect t="7359" b="13537"/>
          <a:stretch/>
        </p:blipFill>
        <p:spPr>
          <a:xfrm>
            <a:off x="5164438" y="3366052"/>
            <a:ext cx="6666440" cy="350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804636">
            <a:off x="6573078" y="2597974"/>
            <a:ext cx="6082748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shamrock</a:t>
            </a:r>
          </a:p>
        </p:txBody>
      </p:sp>
      <p:pic>
        <p:nvPicPr>
          <p:cNvPr id="3" name="Picture 2" descr="File:Shamrock leaf.jpg - Wikimedia Commons"/>
          <p:cNvPicPr>
            <a:picLocks noChangeAspect="1"/>
          </p:cNvPicPr>
          <p:nvPr/>
        </p:nvPicPr>
        <p:blipFill rotWithShape="1">
          <a:blip r:embed="rId2"/>
          <a:srcRect t="20428" b="1659"/>
          <a:stretch/>
        </p:blipFill>
        <p:spPr>
          <a:xfrm>
            <a:off x="0" y="0"/>
            <a:ext cx="6732872" cy="3487907"/>
          </a:xfrm>
          <a:prstGeom prst="rect">
            <a:avLst/>
          </a:prstGeom>
        </p:spPr>
      </p:pic>
      <p:pic>
        <p:nvPicPr>
          <p:cNvPr id="5" name="Picture 4" descr="Description Milk thistle.jpg"/>
          <p:cNvPicPr>
            <a:picLocks noChangeAspect="1"/>
          </p:cNvPicPr>
          <p:nvPr/>
        </p:nvPicPr>
        <p:blipFill rotWithShape="1">
          <a:blip r:embed="rId3"/>
          <a:srcRect t="4374" b="16778"/>
          <a:stretch/>
        </p:blipFill>
        <p:spPr>
          <a:xfrm>
            <a:off x="161820" y="3487907"/>
            <a:ext cx="6409232" cy="33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612505">
            <a:off x="7844178" y="2001151"/>
            <a:ext cx="495125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daffodil</a:t>
            </a:r>
          </a:p>
        </p:txBody>
      </p:sp>
      <p:pic>
        <p:nvPicPr>
          <p:cNvPr id="3" name="Picture 2" descr="Daffodil flowers belong to the Amaryllidaceae family and the genus ..."/>
          <p:cNvPicPr>
            <a:picLocks noChangeAspect="1"/>
          </p:cNvPicPr>
          <p:nvPr/>
        </p:nvPicPr>
        <p:blipFill rotWithShape="1">
          <a:blip r:embed="rId2"/>
          <a:srcRect t="14401" b="17916"/>
          <a:stretch/>
        </p:blipFill>
        <p:spPr>
          <a:xfrm>
            <a:off x="1" y="0"/>
            <a:ext cx="7739270" cy="3509561"/>
          </a:xfrm>
          <a:prstGeom prst="rect">
            <a:avLst/>
          </a:prstGeom>
        </p:spPr>
      </p:pic>
      <p:pic>
        <p:nvPicPr>
          <p:cNvPr id="7" name="Picture 6" descr="Description Milk thistle.jpg"/>
          <p:cNvPicPr>
            <a:picLocks noChangeAspect="1"/>
          </p:cNvPicPr>
          <p:nvPr/>
        </p:nvPicPr>
        <p:blipFill rotWithShape="1">
          <a:blip r:embed="rId3"/>
          <a:srcRect t="4374" b="16778"/>
          <a:stretch/>
        </p:blipFill>
        <p:spPr>
          <a:xfrm>
            <a:off x="769800" y="3498574"/>
            <a:ext cx="6388946" cy="33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792" y="2598833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castle</a:t>
            </a:r>
          </a:p>
        </p:txBody>
      </p:sp>
      <p:pic>
        <p:nvPicPr>
          <p:cNvPr id="3" name="Picture 2" descr="Dracula's Castle - Bran Castle | Brasov Travel Guide"/>
          <p:cNvPicPr>
            <a:picLocks noChangeAspect="1"/>
          </p:cNvPicPr>
          <p:nvPr/>
        </p:nvPicPr>
        <p:blipFill rotWithShape="1">
          <a:blip r:embed="rId2"/>
          <a:srcRect t="6292" b="16745"/>
          <a:stretch/>
        </p:blipFill>
        <p:spPr>
          <a:xfrm>
            <a:off x="4346713" y="3407747"/>
            <a:ext cx="7845287" cy="3450253"/>
          </a:xfrm>
          <a:prstGeom prst="rect">
            <a:avLst/>
          </a:prstGeom>
        </p:spPr>
      </p:pic>
      <p:pic>
        <p:nvPicPr>
          <p:cNvPr id="5" name="Picture 4" descr="Coal in its natural form"/>
          <p:cNvPicPr>
            <a:picLocks noChangeAspect="1"/>
          </p:cNvPicPr>
          <p:nvPr/>
        </p:nvPicPr>
        <p:blipFill rotWithShape="1">
          <a:blip r:embed="rId3"/>
          <a:srcRect t="7359" b="13537"/>
          <a:stretch/>
        </p:blipFill>
        <p:spPr>
          <a:xfrm>
            <a:off x="5446956" y="0"/>
            <a:ext cx="6476685" cy="34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0295" y="2604052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thistle</a:t>
            </a:r>
          </a:p>
        </p:txBody>
      </p:sp>
      <p:pic>
        <p:nvPicPr>
          <p:cNvPr id="3" name="Picture 2" descr="Description Milk thistle.jpg"/>
          <p:cNvPicPr>
            <a:picLocks noChangeAspect="1"/>
          </p:cNvPicPr>
          <p:nvPr/>
        </p:nvPicPr>
        <p:blipFill rotWithShape="1">
          <a:blip r:embed="rId2"/>
          <a:srcRect t="4374" b="16778"/>
          <a:stretch/>
        </p:blipFill>
        <p:spPr>
          <a:xfrm>
            <a:off x="769800" y="3498574"/>
            <a:ext cx="6388946" cy="3359426"/>
          </a:xfrm>
          <a:prstGeom prst="rect">
            <a:avLst/>
          </a:prstGeom>
        </p:spPr>
      </p:pic>
      <p:pic>
        <p:nvPicPr>
          <p:cNvPr id="5" name="Picture 4" descr="Daffodil flowers belong to the Amaryllidaceae family and the genus ..."/>
          <p:cNvPicPr>
            <a:picLocks noChangeAspect="1"/>
          </p:cNvPicPr>
          <p:nvPr/>
        </p:nvPicPr>
        <p:blipFill rotWithShape="1">
          <a:blip r:embed="rId3"/>
          <a:srcRect t="14401" b="17916"/>
          <a:stretch/>
        </p:blipFill>
        <p:spPr>
          <a:xfrm>
            <a:off x="1" y="0"/>
            <a:ext cx="7739270" cy="35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20" y="2661110"/>
            <a:ext cx="3734905" cy="175186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coal</a:t>
            </a:r>
          </a:p>
        </p:txBody>
      </p:sp>
      <p:pic>
        <p:nvPicPr>
          <p:cNvPr id="3" name="Picture 2" descr="Coal in its natural form"/>
          <p:cNvPicPr>
            <a:picLocks noChangeAspect="1"/>
          </p:cNvPicPr>
          <p:nvPr/>
        </p:nvPicPr>
        <p:blipFill rotWithShape="1">
          <a:blip r:embed="rId2"/>
          <a:srcRect t="7359" b="13537"/>
          <a:stretch/>
        </p:blipFill>
        <p:spPr>
          <a:xfrm>
            <a:off x="5164438" y="3366052"/>
            <a:ext cx="6666440" cy="3507588"/>
          </a:xfrm>
          <a:prstGeom prst="rect">
            <a:avLst/>
          </a:prstGeom>
        </p:spPr>
      </p:pic>
      <p:pic>
        <p:nvPicPr>
          <p:cNvPr id="5" name="Picture 4" descr="File:Tavarua Island, Fiji.JPG - Wikipedia, the free encyclopedia"/>
          <p:cNvPicPr>
            <a:picLocks noChangeAspect="1"/>
          </p:cNvPicPr>
          <p:nvPr/>
        </p:nvPicPr>
        <p:blipFill rotWithShape="1">
          <a:blip r:embed="rId3"/>
          <a:srcRect t="22384" b="10644"/>
          <a:stretch/>
        </p:blipFill>
        <p:spPr>
          <a:xfrm>
            <a:off x="4545496" y="9858"/>
            <a:ext cx="7646504" cy="34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Shamrock leaf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5" y="266525"/>
            <a:ext cx="9779044" cy="6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lanfihangel Aberbythych Countryside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7" y="197494"/>
            <a:ext cx="8666922" cy="65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Daffodil flowers belong to the Amaryllidaceae family and the genu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" y="107672"/>
            <a:ext cx="9827873" cy="65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41774" y="-14546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shamrock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File:Shamrock leaf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5" y="1376747"/>
            <a:ext cx="8109270" cy="53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Tavarua Island, Fiji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61" y="198783"/>
            <a:ext cx="9670773" cy="64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Coal in its natural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15563"/>
            <a:ext cx="9947550" cy="66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Dracula's Castle - Bran Castle | Brasov Travel Gu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13378"/>
            <a:ext cx="11436350" cy="65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 Milk thistle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9" y="167988"/>
            <a:ext cx="9833162" cy="65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03945"/>
            <a:ext cx="8998226" cy="66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island</a:t>
            </a:r>
          </a:p>
          <a:p>
            <a:endParaRPr lang="en-US" sz="5400" dirty="0"/>
          </a:p>
        </p:txBody>
      </p:sp>
      <p:pic>
        <p:nvPicPr>
          <p:cNvPr id="2" name="Picture 1" descr="File:Tavarua Island, Fiji.JPG - Wikipedia, the free encyclo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65" y="1105452"/>
            <a:ext cx="8310769" cy="55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940" y="5400998"/>
            <a:ext cx="6467060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countryside</a:t>
            </a:r>
          </a:p>
          <a:p>
            <a:endParaRPr lang="en-US" sz="5400" dirty="0"/>
          </a:p>
        </p:txBody>
      </p:sp>
      <p:pic>
        <p:nvPicPr>
          <p:cNvPr id="2" name="Picture 1" descr="File:Llanfihangel Aberbythych Countryside.jpg - Wikipedia, the fre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117981"/>
            <a:ext cx="7262191" cy="54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castle</a:t>
            </a:r>
          </a:p>
          <a:p>
            <a:endParaRPr lang="en-US" sz="5400" dirty="0"/>
          </a:p>
        </p:txBody>
      </p:sp>
      <p:pic>
        <p:nvPicPr>
          <p:cNvPr id="2" name="Picture 1" descr="Dracula's Castle - Bran Castle | Brasov Travel Gu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127" y="113379"/>
            <a:ext cx="9009823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thistle</a:t>
            </a:r>
          </a:p>
        </p:txBody>
      </p:sp>
      <p:pic>
        <p:nvPicPr>
          <p:cNvPr id="2" name="Picture 1" descr="Description Milk thistle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9" y="1078254"/>
            <a:ext cx="8468188" cy="56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38538" y="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coal</a:t>
            </a:r>
          </a:p>
        </p:txBody>
      </p:sp>
      <p:pic>
        <p:nvPicPr>
          <p:cNvPr id="2" name="Picture 1" descr="Coal in its natural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91" y="937198"/>
            <a:ext cx="8739809" cy="58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514" y="5322586"/>
            <a:ext cx="5512903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daffodil</a:t>
            </a:r>
          </a:p>
        </p:txBody>
      </p:sp>
      <p:pic>
        <p:nvPicPr>
          <p:cNvPr id="2" name="Picture 1" descr="Daffodil flowers belong to the Amaryllidaceae family and the genu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" y="107673"/>
            <a:ext cx="7948833" cy="53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728</TotalTime>
  <Words>24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Microsoft Himalaya</vt:lpstr>
      <vt:lpstr>Segoe Script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72</cp:revision>
  <dcterms:created xsi:type="dcterms:W3CDTF">2016-07-26T16:38:37Z</dcterms:created>
  <dcterms:modified xsi:type="dcterms:W3CDTF">2016-12-12T15:06:03Z</dcterms:modified>
</cp:coreProperties>
</file>