
<file path=[Content_Types].xml><?xml version="1.0" encoding="utf-8"?>
<Types xmlns="http://schemas.openxmlformats.org/package/2006/content-types">
  <Default Extension="png" ContentType="image/png"/>
  <Default Extension="jpg&amp;ehk=8XpVx3sZtR" ContentType="image/jpeg"/>
  <Default Extension="jpeg" ContentType="image/jpeg"/>
  <Default Extension="rels" ContentType="application/vnd.openxmlformats-package.relationships+xml"/>
  <Default Extension="xml" ContentType="application/xml"/>
  <Default Extension="png&amp;ehk=p86RxmxqHNKDMPQZ4R1uGA&amp;pid=OfficeInsert" ContentType="image/png"/>
  <Default Extension="gif" ContentType="image/gif"/>
  <Default Extension="jpg&amp;ehk=3fnAUIlE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2" r:id="rId3"/>
    <p:sldId id="257" r:id="rId4"/>
    <p:sldId id="259" r:id="rId5"/>
    <p:sldId id="261" r:id="rId6"/>
    <p:sldId id="260" r:id="rId7"/>
    <p:sldId id="291" r:id="rId8"/>
    <p:sldId id="270" r:id="rId9"/>
    <p:sldId id="271" r:id="rId10"/>
    <p:sldId id="293" r:id="rId11"/>
    <p:sldId id="269" r:id="rId12"/>
    <p:sldId id="297" r:id="rId13"/>
    <p:sldId id="277" r:id="rId14"/>
    <p:sldId id="280" r:id="rId15"/>
    <p:sldId id="288" r:id="rId16"/>
    <p:sldId id="289" r:id="rId17"/>
    <p:sldId id="286" r:id="rId18"/>
    <p:sldId id="29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&amp;ehk=8XpVx3sZtR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&amp;ehk=8XpVx3sZtR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&amp;ehk=3fnAUIlE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&amp;ehk=p86RxmxqHNKDMPQZ4R1uGA&amp;pid=OfficeInsert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3fnAUIlE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8XpVx3sZtR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&amp;ehk=p86RxmxqHNKDMPQZ4R1uGA&amp;pid=OfficeInsert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8XpVx3sZtR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3fnAUIlE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8XpVx3sZtR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3fnAUIlE"/><Relationship Id="rId2" Type="http://schemas.openxmlformats.org/officeDocument/2006/relationships/image" Target="../media/image1.png&amp;ehk=p86RxmxqHNKDMPQZ4R1uGA&amp;pid=OfficeInsert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833084">
            <a:off x="-1948071" y="2491407"/>
            <a:ext cx="11502888" cy="2040835"/>
          </a:xfrm>
        </p:spPr>
        <p:txBody>
          <a:bodyPr>
            <a:normAutofit/>
          </a:bodyPr>
          <a:lstStyle/>
          <a:p>
            <a:pPr algn="ctr"/>
            <a:r>
              <a:rPr lang="en-US" sz="9500" b="1" dirty="0" err="1">
                <a:solidFill>
                  <a:srgbClr val="002060"/>
                </a:solidFill>
                <a:latin typeface="MV Boli" panose="02000500030200090000" pitchFamily="2" charset="0"/>
                <a:ea typeface="Microsoft Himalaya" panose="01010100010101010101" pitchFamily="2" charset="0"/>
                <a:cs typeface="MV Boli" panose="02000500030200090000" pitchFamily="2" charset="0"/>
              </a:rPr>
              <a:t>VocabularY</a:t>
            </a:r>
            <a:r>
              <a:rPr lang="en-US" sz="9500" b="1" dirty="0">
                <a:solidFill>
                  <a:srgbClr val="002060"/>
                </a:solidFill>
                <a:latin typeface="MV Boli" panose="02000500030200090000" pitchFamily="2" charset="0"/>
                <a:ea typeface="Microsoft Himalaya" panose="01010100010101010101" pitchFamily="2" charset="0"/>
                <a:cs typeface="MV Boli" panose="02000500030200090000" pitchFamily="2" charset="0"/>
              </a:rPr>
              <a:t>!</a:t>
            </a:r>
            <a:endParaRPr lang="en-US" sz="9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2695" y="2447968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gravy</a:t>
            </a:r>
          </a:p>
        </p:txBody>
      </p:sp>
      <p:pic>
        <p:nvPicPr>
          <p:cNvPr id="3" name="Picture 2" descr="&lt;strong&gt;Kraft&lt;/strong&gt; Pourables have a bold fresh taste and are made with real fruits ..."/>
          <p:cNvPicPr>
            <a:picLocks noChangeAspect="1"/>
          </p:cNvPicPr>
          <p:nvPr/>
        </p:nvPicPr>
        <p:blipFill rotWithShape="1">
          <a:blip r:embed="rId2"/>
          <a:srcRect r="15801" b="34300"/>
          <a:stretch/>
        </p:blipFill>
        <p:spPr>
          <a:xfrm>
            <a:off x="214942" y="3564040"/>
            <a:ext cx="6424398" cy="3293960"/>
          </a:xfrm>
          <a:prstGeom prst="rect">
            <a:avLst/>
          </a:prstGeom>
        </p:spPr>
      </p:pic>
      <p:pic>
        <p:nvPicPr>
          <p:cNvPr id="5" name="Picture 4" descr="To Make It Taste A Bit Better — | Touch2Touch"/>
          <p:cNvPicPr>
            <a:picLocks noChangeAspect="1"/>
          </p:cNvPicPr>
          <p:nvPr/>
        </p:nvPicPr>
        <p:blipFill rotWithShape="1">
          <a:blip r:embed="rId3"/>
          <a:srcRect r="19348" b="16304"/>
          <a:stretch/>
        </p:blipFill>
        <p:spPr>
          <a:xfrm>
            <a:off x="214942" y="0"/>
            <a:ext cx="6119598" cy="35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70" y="2664397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dressing</a:t>
            </a:r>
          </a:p>
        </p:txBody>
      </p:sp>
      <p:pic>
        <p:nvPicPr>
          <p:cNvPr id="3" name="Picture 2" descr="&lt;strong&gt;Kraft&lt;/strong&gt; Pourables have a bold fresh taste and are made with real fruits ..."/>
          <p:cNvPicPr>
            <a:picLocks noChangeAspect="1"/>
          </p:cNvPicPr>
          <p:nvPr/>
        </p:nvPicPr>
        <p:blipFill rotWithShape="1">
          <a:blip r:embed="rId2"/>
          <a:srcRect r="15801" b="34300"/>
          <a:stretch/>
        </p:blipFill>
        <p:spPr>
          <a:xfrm>
            <a:off x="5542316" y="3564040"/>
            <a:ext cx="6424398" cy="3293960"/>
          </a:xfrm>
          <a:prstGeom prst="rect">
            <a:avLst/>
          </a:prstGeom>
        </p:spPr>
      </p:pic>
      <p:pic>
        <p:nvPicPr>
          <p:cNvPr id="5" name="Picture 4" descr="To Make It Taste A Bit Better — | Touch2Touch"/>
          <p:cNvPicPr>
            <a:picLocks noChangeAspect="1"/>
          </p:cNvPicPr>
          <p:nvPr/>
        </p:nvPicPr>
        <p:blipFill rotWithShape="1">
          <a:blip r:embed="rId3"/>
          <a:srcRect r="19348" b="16304"/>
          <a:stretch/>
        </p:blipFill>
        <p:spPr>
          <a:xfrm>
            <a:off x="5542316" y="0"/>
            <a:ext cx="6119598" cy="35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8" y="2778723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homeless</a:t>
            </a:r>
          </a:p>
        </p:txBody>
      </p:sp>
      <p:pic>
        <p:nvPicPr>
          <p:cNvPr id="3" name="Picture 2" descr="... &lt;strong&gt;shopping&lt;/strong&gt; &lt;strong&gt;carts&lt;/strong&gt; and assaulting &lt;strong&gt;homeless&lt;/strong&gt; people. Robert L. Terrell photo"/>
          <p:cNvPicPr>
            <a:picLocks noChangeAspect="1"/>
          </p:cNvPicPr>
          <p:nvPr/>
        </p:nvPicPr>
        <p:blipFill rotWithShape="1">
          <a:blip r:embed="rId2"/>
          <a:srcRect t="4660" b="11475"/>
          <a:stretch/>
        </p:blipFill>
        <p:spPr>
          <a:xfrm>
            <a:off x="6003236" y="3383421"/>
            <a:ext cx="6188764" cy="3474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25" y="0"/>
            <a:ext cx="5656018" cy="33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courtesy: http://www.watton.org/clipart/party/party.shtm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9" y="145850"/>
            <a:ext cx="11809749" cy="64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Make It Taste A Bit Better — | Touch2Touch"/>
          <p:cNvPicPr>
            <a:picLocks noChangeAspect="1"/>
          </p:cNvPicPr>
          <p:nvPr/>
        </p:nvPicPr>
        <p:blipFill rotWithShape="1">
          <a:blip r:embed="rId2"/>
          <a:srcRect r="19348" b="16304"/>
          <a:stretch/>
        </p:blipFill>
        <p:spPr>
          <a:xfrm>
            <a:off x="554526" y="212035"/>
            <a:ext cx="10988117" cy="641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1304"/>
            <a:ext cx="10455295" cy="62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&lt;strong&gt;shopping&lt;/strong&gt; &lt;strong&gt;carts&lt;/strong&gt; and assaulting &lt;strong&gt;homeless&lt;/strong&gt; people. Robert L. Terrell pho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48" y="297638"/>
            <a:ext cx="9488555" cy="63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Kraft&lt;/strong&gt; Pourables have a bold fresh taste and are made with real fruits ..."/>
          <p:cNvPicPr>
            <a:picLocks noChangeAspect="1"/>
          </p:cNvPicPr>
          <p:nvPr/>
        </p:nvPicPr>
        <p:blipFill rotWithShape="1">
          <a:blip r:embed="rId2"/>
          <a:srcRect r="15801" b="34300"/>
          <a:stretch/>
        </p:blipFill>
        <p:spPr>
          <a:xfrm>
            <a:off x="161932" y="914400"/>
            <a:ext cx="1129490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1F3746-1CD9-4EC3-95D0-5C27D2C79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61" y="63535"/>
            <a:ext cx="7646504" cy="67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2730" y="5400998"/>
            <a:ext cx="7739270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celebration</a:t>
            </a:r>
          </a:p>
          <a:p>
            <a:endParaRPr lang="en-US" sz="5400" dirty="0"/>
          </a:p>
        </p:txBody>
      </p:sp>
      <p:pic>
        <p:nvPicPr>
          <p:cNvPr id="2" name="Picture 1" descr="Image courtesy: http://www.watton.org/clipart/party/party.shtm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0" y="145850"/>
            <a:ext cx="9262616" cy="50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41774" y="-145463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stuffing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649265"/>
            <a:ext cx="8540074" cy="51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8" y="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gravy</a:t>
            </a:r>
          </a:p>
          <a:p>
            <a:endParaRPr lang="en-US" sz="5400" dirty="0"/>
          </a:p>
        </p:txBody>
      </p:sp>
      <p:pic>
        <p:nvPicPr>
          <p:cNvPr id="2" name="Picture 1" descr="To Make It Taste A Bit Better — | Touch2Touch"/>
          <p:cNvPicPr>
            <a:picLocks noChangeAspect="1"/>
          </p:cNvPicPr>
          <p:nvPr/>
        </p:nvPicPr>
        <p:blipFill rotWithShape="1">
          <a:blip r:embed="rId2"/>
          <a:srcRect r="19348" b="16304"/>
          <a:stretch/>
        </p:blipFill>
        <p:spPr>
          <a:xfrm>
            <a:off x="3286539" y="1539332"/>
            <a:ext cx="8759687" cy="51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dressing</a:t>
            </a:r>
          </a:p>
        </p:txBody>
      </p:sp>
      <p:pic>
        <p:nvPicPr>
          <p:cNvPr id="2" name="Picture 1" descr="&lt;strong&gt;Kraft&lt;/strong&gt; Pourables have a bold fresh taste and are made with real fruits ..."/>
          <p:cNvPicPr>
            <a:picLocks noChangeAspect="1"/>
          </p:cNvPicPr>
          <p:nvPr/>
        </p:nvPicPr>
        <p:blipFill rotWithShape="1">
          <a:blip r:embed="rId2"/>
          <a:srcRect r="15801" b="34300"/>
          <a:stretch/>
        </p:blipFill>
        <p:spPr>
          <a:xfrm>
            <a:off x="175184" y="1828800"/>
            <a:ext cx="9485652" cy="48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homeless</a:t>
            </a:r>
          </a:p>
          <a:p>
            <a:endParaRPr lang="en-US" sz="5400" dirty="0"/>
          </a:p>
        </p:txBody>
      </p:sp>
      <p:pic>
        <p:nvPicPr>
          <p:cNvPr id="6" name="Picture 5" descr="... &lt;strong&gt;shopping&lt;/strong&gt; &lt;strong&gt;carts&lt;/strong&gt; and assaulting &lt;strong&gt;homeless&lt;/strong&gt; people. Robert L. Terrell pho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56" y="125360"/>
            <a:ext cx="7765773" cy="519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88462" y="457934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6592" y="2451652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stuffing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3502197"/>
            <a:ext cx="5609849" cy="3355803"/>
          </a:xfrm>
          <a:prstGeom prst="rect">
            <a:avLst/>
          </a:prstGeom>
        </p:spPr>
      </p:pic>
      <p:pic>
        <p:nvPicPr>
          <p:cNvPr id="5" name="Picture 4" descr="&lt;strong&gt;Kraft&lt;/strong&gt; Pourables have a bold fresh taste and are made with real fruits ..."/>
          <p:cNvPicPr>
            <a:picLocks noChangeAspect="1"/>
          </p:cNvPicPr>
          <p:nvPr/>
        </p:nvPicPr>
        <p:blipFill rotWithShape="1">
          <a:blip r:embed="rId3"/>
          <a:srcRect r="15801" b="34300"/>
          <a:stretch/>
        </p:blipFill>
        <p:spPr>
          <a:xfrm>
            <a:off x="1023324" y="-1"/>
            <a:ext cx="6668388" cy="34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81801">
            <a:off x="-374470" y="2745475"/>
            <a:ext cx="6631990" cy="1275892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celebration</a:t>
            </a:r>
          </a:p>
        </p:txBody>
      </p:sp>
      <p:pic>
        <p:nvPicPr>
          <p:cNvPr id="3" name="Picture 2" descr="Image courtesy: http://www.watton.org/clipart/party/party.shtm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112" y="0"/>
            <a:ext cx="6216888" cy="3383421"/>
          </a:xfrm>
          <a:prstGeom prst="rect">
            <a:avLst/>
          </a:prstGeom>
        </p:spPr>
      </p:pic>
      <p:pic>
        <p:nvPicPr>
          <p:cNvPr id="5" name="Picture 4" descr="... &lt;strong&gt;shopping&lt;/strong&gt; &lt;strong&gt;carts&lt;/strong&gt; and assaulting &lt;strong&gt;homeless&lt;/strong&gt; people. Robert L. Terrell photo"/>
          <p:cNvPicPr>
            <a:picLocks noChangeAspect="1"/>
          </p:cNvPicPr>
          <p:nvPr/>
        </p:nvPicPr>
        <p:blipFill rotWithShape="1">
          <a:blip r:embed="rId3"/>
          <a:srcRect t="4660" b="11475"/>
          <a:stretch/>
        </p:blipFill>
        <p:spPr>
          <a:xfrm>
            <a:off x="6003236" y="3383421"/>
            <a:ext cx="6188764" cy="34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916</TotalTime>
  <Words>19</Words>
  <Application>Microsoft Office PowerPoint</Application>
  <PresentationFormat>Widescreen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Microsoft Himalaya</vt:lpstr>
      <vt:lpstr>MV Boli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75</cp:revision>
  <dcterms:created xsi:type="dcterms:W3CDTF">2016-07-26T16:38:37Z</dcterms:created>
  <dcterms:modified xsi:type="dcterms:W3CDTF">2017-09-05T14:24:29Z</dcterms:modified>
</cp:coreProperties>
</file>