
<file path=[Content_Types].xml><?xml version="1.0" encoding="utf-8"?>
<Types xmlns="http://schemas.openxmlformats.org/package/2006/content-types">
  <Default Extension="png" ContentType="image/png"/>
  <Default Extension="jpg&amp;ehk=M9fzGsa1boEnK1jUAHULFA&amp;pid=OfficeInsert" ContentType="image/jpeg"/>
  <Default Extension="jpg&amp;ehk=VoE5NZ36e9Vh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&amp;ehk=ikzgB" ContentType="image/jpeg"/>
  <Default Extension="jpg&amp;ehk=ZyISkjDoGwqTvsaRBh2YSw&amp;pid=OfficeInsert" ContentType="image/jpeg"/>
  <Default Extension="jpg&amp;ehk=7S3yzv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91" r:id="rId9"/>
    <p:sldId id="270" r:id="rId10"/>
    <p:sldId id="271" r:id="rId11"/>
    <p:sldId id="293" r:id="rId12"/>
    <p:sldId id="269" r:id="rId13"/>
    <p:sldId id="297" r:id="rId14"/>
    <p:sldId id="272" r:id="rId15"/>
    <p:sldId id="277" r:id="rId16"/>
    <p:sldId id="280" r:id="rId17"/>
    <p:sldId id="288" r:id="rId18"/>
    <p:sldId id="289" r:id="rId19"/>
    <p:sldId id="286" r:id="rId20"/>
    <p:sldId id="287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ZyISkjDoGwqTvsaRBh2YSw&amp;pid=OfficeInsert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7S3yzv"/><Relationship Id="rId2" Type="http://schemas.openxmlformats.org/officeDocument/2006/relationships/image" Target="../media/image4.jpg&amp;ehk=ikzgB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ZyISkjDoGwqTvsaRBh2YSw&amp;pid=OfficeInsert"/><Relationship Id="rId2" Type="http://schemas.openxmlformats.org/officeDocument/2006/relationships/image" Target="../media/image2.jpg&amp;ehk=VoE5NZ36e9Vh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7S3yzv"/><Relationship Id="rId2" Type="http://schemas.openxmlformats.org/officeDocument/2006/relationships/image" Target="../media/image4.jpg&amp;ehk=ikzgB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&amp;ehk=ZyISkjDoGwqTvsaRBh2YSw&amp;pid=OfficeInsert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M9fzGsa1boEnK1jUAHULFA&amp;pid=OfficeInsert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ikzgB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VoE5NZ36e9Vh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7S3yz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ZyISkjDoGwqTvsaRBh2YSw&amp;pid=OfficeInsert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VoE5NZ36e9Vh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M9fzGsa1boEnK1jUAHULFA&amp;pid=OfficeInsert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ikzgB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ZyISkjDoGwqTvsaRBh2YSw&amp;pid=OfficeInsert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7S3yz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M9fzGsa1boEnK1jUAHULFA&amp;pid=OfficeInsert"/><Relationship Id="rId2" Type="http://schemas.openxmlformats.org/officeDocument/2006/relationships/image" Target="../media/image2.jpg&amp;ehk=VoE5NZ36e9Vh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81" y="4611755"/>
            <a:ext cx="11502888" cy="2040835"/>
          </a:xfrm>
        </p:spPr>
        <p:txBody>
          <a:bodyPr>
            <a:normAutofit/>
          </a:bodyPr>
          <a:lstStyle/>
          <a:p>
            <a:pPr algn="ctr"/>
            <a:r>
              <a:rPr lang="en-US" sz="9500" b="1" dirty="0">
                <a:solidFill>
                  <a:srgbClr val="00206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Vocab!</a:t>
            </a:r>
            <a:endParaRPr lang="en-US" sz="9500" dirty="0"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9930" y="2673257"/>
            <a:ext cx="3846691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adult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94" b="20331"/>
          <a:stretch/>
        </p:blipFill>
        <p:spPr>
          <a:xfrm>
            <a:off x="565461" y="3464196"/>
            <a:ext cx="5119722" cy="3393803"/>
          </a:xfrm>
          <a:prstGeom prst="rect">
            <a:avLst/>
          </a:prstGeom>
        </p:spPr>
      </p:pic>
      <p:pic>
        <p:nvPicPr>
          <p:cNvPr id="5" name="Picture 4" descr="Recent Photos The Commons Galleries World Map App Garden Camera Finder ..."/>
          <p:cNvPicPr>
            <a:picLocks noChangeAspect="1"/>
          </p:cNvPicPr>
          <p:nvPr/>
        </p:nvPicPr>
        <p:blipFill rotWithShape="1">
          <a:blip r:embed="rId3"/>
          <a:srcRect t="24035" b="963"/>
          <a:stretch/>
        </p:blipFill>
        <p:spPr>
          <a:xfrm>
            <a:off x="441108" y="1"/>
            <a:ext cx="6158476" cy="34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99130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reptile</a:t>
            </a:r>
          </a:p>
        </p:txBody>
      </p:sp>
      <p:pic>
        <p:nvPicPr>
          <p:cNvPr id="3" name="Picture 2" descr="File:State &lt;strong&gt;reptile&lt;/strong&gt; collage.jpg - Wikipedia, the free encyclopedia"/>
          <p:cNvPicPr>
            <a:picLocks noChangeAspect="1"/>
          </p:cNvPicPr>
          <p:nvPr/>
        </p:nvPicPr>
        <p:blipFill rotWithShape="1">
          <a:blip r:embed="rId2"/>
          <a:srcRect t="7749" b="7165"/>
          <a:stretch/>
        </p:blipFill>
        <p:spPr>
          <a:xfrm>
            <a:off x="5994287" y="0"/>
            <a:ext cx="5349572" cy="3472070"/>
          </a:xfrm>
          <a:prstGeom prst="rect">
            <a:avLst/>
          </a:prstGeom>
        </p:spPr>
      </p:pic>
      <p:pic>
        <p:nvPicPr>
          <p:cNvPr id="5" name="Picture 4" descr="At least 3 species of &lt;strong&gt;deep&lt;/strong&gt;-&lt;strong&gt;sea&lt;/strong&gt; &lt;strong&gt;corals&lt;/strong&gt; (pale Paragorgia spp., orange ..."/>
          <p:cNvPicPr>
            <a:picLocks noChangeAspect="1"/>
          </p:cNvPicPr>
          <p:nvPr/>
        </p:nvPicPr>
        <p:blipFill rotWithShape="1">
          <a:blip r:embed="rId3"/>
          <a:srcRect t="18213" b="15237"/>
          <a:stretch/>
        </p:blipFill>
        <p:spPr>
          <a:xfrm>
            <a:off x="5367129" y="3463606"/>
            <a:ext cx="6785657" cy="33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023093">
            <a:off x="6559826" y="1828800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octopus</a:t>
            </a:r>
          </a:p>
        </p:txBody>
      </p:sp>
      <p:pic>
        <p:nvPicPr>
          <p:cNvPr id="3" name="Picture 2" descr="octopus1.jpg"/>
          <p:cNvPicPr>
            <a:picLocks noChangeAspect="1"/>
          </p:cNvPicPr>
          <p:nvPr/>
        </p:nvPicPr>
        <p:blipFill rotWithShape="1">
          <a:blip r:embed="rId2"/>
          <a:srcRect t="15954" b="15744"/>
          <a:stretch/>
        </p:blipFill>
        <p:spPr>
          <a:xfrm>
            <a:off x="278296" y="0"/>
            <a:ext cx="5141843" cy="3511980"/>
          </a:xfrm>
          <a:prstGeom prst="rect">
            <a:avLst/>
          </a:prstGeom>
        </p:spPr>
      </p:pic>
      <p:pic>
        <p:nvPicPr>
          <p:cNvPr id="5" name="Picture 4" descr="Recent Photos The Commons Galleries World Map App Garden Camera Finder ..."/>
          <p:cNvPicPr>
            <a:picLocks noChangeAspect="1"/>
          </p:cNvPicPr>
          <p:nvPr/>
        </p:nvPicPr>
        <p:blipFill rotWithShape="1">
          <a:blip r:embed="rId3"/>
          <a:srcRect t="24035" b="963"/>
          <a:stretch/>
        </p:blipFill>
        <p:spPr>
          <a:xfrm>
            <a:off x="149560" y="3393804"/>
            <a:ext cx="6158476" cy="34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775" y="3123279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undersea</a:t>
            </a:r>
          </a:p>
        </p:txBody>
      </p:sp>
      <p:pic>
        <p:nvPicPr>
          <p:cNvPr id="3" name="Picture 2" descr="File:State &lt;strong&gt;reptile&lt;/strong&gt; collage.jpg - Wikipedia, the free encyclopedia"/>
          <p:cNvPicPr>
            <a:picLocks noChangeAspect="1"/>
          </p:cNvPicPr>
          <p:nvPr/>
        </p:nvPicPr>
        <p:blipFill rotWithShape="1">
          <a:blip r:embed="rId2"/>
          <a:srcRect t="7749" b="7165"/>
          <a:stretch/>
        </p:blipFill>
        <p:spPr>
          <a:xfrm>
            <a:off x="6085171" y="3385930"/>
            <a:ext cx="5349572" cy="3472070"/>
          </a:xfrm>
          <a:prstGeom prst="rect">
            <a:avLst/>
          </a:prstGeom>
        </p:spPr>
      </p:pic>
      <p:pic>
        <p:nvPicPr>
          <p:cNvPr id="5" name="Picture 4" descr="At least 3 species of &lt;strong&gt;deep&lt;/strong&gt;-&lt;strong&gt;sea&lt;/strong&gt; &lt;strong&gt;corals&lt;/strong&gt; (pale Paragorgia spp., orange ..."/>
          <p:cNvPicPr>
            <a:picLocks noChangeAspect="1"/>
          </p:cNvPicPr>
          <p:nvPr/>
        </p:nvPicPr>
        <p:blipFill rotWithShape="1">
          <a:blip r:embed="rId3"/>
          <a:srcRect t="18213" b="15237"/>
          <a:stretch/>
        </p:blipFill>
        <p:spPr>
          <a:xfrm>
            <a:off x="5194851" y="-8464"/>
            <a:ext cx="6785657" cy="33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757729">
            <a:off x="-116143" y="2357879"/>
            <a:ext cx="6450934" cy="178904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underwater</a:t>
            </a:r>
          </a:p>
        </p:txBody>
      </p:sp>
      <p:pic>
        <p:nvPicPr>
          <p:cNvPr id="3" name="Picture 2" descr="Recent Photos The Commons Galleries World Map App Garden Camera Finder ..."/>
          <p:cNvPicPr>
            <a:picLocks noChangeAspect="1"/>
          </p:cNvPicPr>
          <p:nvPr/>
        </p:nvPicPr>
        <p:blipFill rotWithShape="1">
          <a:blip r:embed="rId2"/>
          <a:srcRect t="24035" b="963"/>
          <a:stretch/>
        </p:blipFill>
        <p:spPr>
          <a:xfrm>
            <a:off x="5874500" y="3393804"/>
            <a:ext cx="6158476" cy="3464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794" b="20331"/>
          <a:stretch/>
        </p:blipFill>
        <p:spPr>
          <a:xfrm>
            <a:off x="6515687" y="-2"/>
            <a:ext cx="5119722" cy="33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eror &lt;strong&gt;penguin&lt;/strong&gt; by laogephoto on Deviant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3" y="145884"/>
            <a:ext cx="6956221" cy="65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State &lt;strong&gt;reptile&lt;/strong&gt; collage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4420"/>
            <a:ext cx="8640415" cy="65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2" y="238540"/>
            <a:ext cx="7407631" cy="63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topu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6" y="102705"/>
            <a:ext cx="6576391" cy="65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 least 3 species of &lt;strong&gt;deep&lt;/strong&gt;-&lt;strong&gt;sea&lt;/strong&gt; &lt;strong&gt;corals&lt;/strong&gt; (pale Paragorgia spp., oran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7" y="153438"/>
            <a:ext cx="8597247" cy="64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65913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adult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3" y="368478"/>
            <a:ext cx="7256940" cy="62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nt Photos The Commons Galleries World Map App Garden Camera Finder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6" y="134074"/>
            <a:ext cx="8774164" cy="65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9" y="0"/>
            <a:ext cx="7368415" cy="66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8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octopus</a:t>
            </a:r>
          </a:p>
          <a:p>
            <a:endParaRPr lang="en-US" sz="5400" dirty="0"/>
          </a:p>
        </p:txBody>
      </p:sp>
      <p:pic>
        <p:nvPicPr>
          <p:cNvPr id="2" name="Picture 1" descr="octopu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314739"/>
            <a:ext cx="6305757" cy="63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8" y="5400998"/>
            <a:ext cx="5194852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penguin</a:t>
            </a:r>
          </a:p>
          <a:p>
            <a:endParaRPr lang="en-US" sz="5400" dirty="0"/>
          </a:p>
        </p:txBody>
      </p:sp>
      <p:pic>
        <p:nvPicPr>
          <p:cNvPr id="2" name="Picture 1" descr="Emperor &lt;strong&gt;penguin&lt;/strong&gt; by laogephoto on Deviant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3" y="145884"/>
            <a:ext cx="6464359" cy="60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reptile</a:t>
            </a:r>
          </a:p>
          <a:p>
            <a:endParaRPr lang="en-US" sz="5400" dirty="0"/>
          </a:p>
        </p:txBody>
      </p:sp>
      <p:pic>
        <p:nvPicPr>
          <p:cNvPr id="2" name="Picture 1" descr="File:State &lt;strong&gt;reptile&lt;/strong&gt; collage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94" y="124421"/>
            <a:ext cx="7758921" cy="59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underwater</a:t>
            </a:r>
          </a:p>
        </p:txBody>
      </p:sp>
      <p:pic>
        <p:nvPicPr>
          <p:cNvPr id="6" name="Picture 5" descr="Recent Photos The Commons Galleries World Map App Garden Camera Finder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6" y="1643610"/>
            <a:ext cx="6761449" cy="50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38538" y="0"/>
            <a:ext cx="6016486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undersea</a:t>
            </a:r>
          </a:p>
        </p:txBody>
      </p:sp>
      <p:pic>
        <p:nvPicPr>
          <p:cNvPr id="3" name="Picture 2" descr="At least 3 species of &lt;strong&gt;deep&lt;/strong&gt;-&lt;strong&gt;sea&lt;/strong&gt; &lt;strong&gt;corals&lt;/strong&gt; (pale Paragorgia spp., oran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376" y="1378518"/>
            <a:ext cx="6967428" cy="52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4957" y="2517913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penguin</a:t>
            </a:r>
          </a:p>
        </p:txBody>
      </p:sp>
      <p:pic>
        <p:nvPicPr>
          <p:cNvPr id="3" name="Picture 2" descr="octopus1.jpg"/>
          <p:cNvPicPr>
            <a:picLocks noChangeAspect="1"/>
          </p:cNvPicPr>
          <p:nvPr/>
        </p:nvPicPr>
        <p:blipFill rotWithShape="1">
          <a:blip r:embed="rId2"/>
          <a:srcRect t="15954" b="15744"/>
          <a:stretch/>
        </p:blipFill>
        <p:spPr>
          <a:xfrm>
            <a:off x="278296" y="0"/>
            <a:ext cx="5141843" cy="3511980"/>
          </a:xfrm>
          <a:prstGeom prst="rect">
            <a:avLst/>
          </a:prstGeom>
        </p:spPr>
      </p:pic>
      <p:pic>
        <p:nvPicPr>
          <p:cNvPr id="5" name="Picture 4" descr="Emperor &lt;strong&gt;penguin&lt;/strong&gt; by laogephoto on DeviantArt"/>
          <p:cNvPicPr>
            <a:picLocks noChangeAspect="1"/>
          </p:cNvPicPr>
          <p:nvPr/>
        </p:nvPicPr>
        <p:blipFill rotWithShape="1">
          <a:blip r:embed="rId3"/>
          <a:srcRect t="3042" b="8478"/>
          <a:stretch/>
        </p:blipFill>
        <p:spPr>
          <a:xfrm>
            <a:off x="1000538" y="3522426"/>
            <a:ext cx="3997740" cy="33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1294</TotalTime>
  <Words>22</Words>
  <Application>Microsoft Office PowerPoint</Application>
  <PresentationFormat>Widescreen</PresentationFormat>
  <Paragraphs>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Century Gothic</vt:lpstr>
      <vt:lpstr>Verdana</vt:lpstr>
      <vt:lpstr>Wingdings 3</vt:lpstr>
      <vt:lpstr>Slice</vt:lpstr>
      <vt:lpstr>Vocab!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73</cp:revision>
  <dcterms:created xsi:type="dcterms:W3CDTF">2016-07-26T16:38:37Z</dcterms:created>
  <dcterms:modified xsi:type="dcterms:W3CDTF">2017-02-05T19:48:16Z</dcterms:modified>
</cp:coreProperties>
</file>