
<file path=[Content_Types].xml><?xml version="1.0" encoding="utf-8"?>
<Types xmlns="http://schemas.openxmlformats.org/package/2006/content-types">
  <Default Extension="jpg&amp;ehk=q7sft9fQP4FoH10r" ContentType="image/jpeg"/>
  <Default Extension="jpg&amp;ehk=ik9enPYxztk6pbtoLs7bUg&amp;r=0&amp;pid=OfficeInsert" ContentType="image/jpeg"/>
  <Default Extension="jpg&amp;ehk=HAkxZUC1qzrp27BNiS9iCw&amp;r=0&amp;pid=OfficeInsert" ContentType="image/jpeg"/>
  <Default Extension="jpg&amp;ehk=x87ns3hye7DOxrV" ContentType="image/jpeg"/>
  <Default Extension="jpeg" ContentType="image/jpeg"/>
  <Default Extension="rels" ContentType="application/vnd.openxmlformats-package.relationships+xml"/>
  <Default Extension="xml" ContentType="application/xml"/>
  <Default Extension="jpg&amp;ehk=GSfPpzMSBvXBkk6KUzU9IA&amp;r=0&amp;pid=OfficeInsert" ContentType="image/jpeg"/>
  <Default Extension="JPG&amp;ehk=7KTb5cTJvm9iSI844uo8RQ&amp;r=0&amp;pid=OfficeInsert" ContentType="image/jpeg"/>
  <Default Extension="jpg&amp;ehk=MBo8sl8bXB5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58" r:id="rId8"/>
    <p:sldId id="262" r:id="rId9"/>
    <p:sldId id="291" r:id="rId10"/>
    <p:sldId id="270" r:id="rId11"/>
    <p:sldId id="271" r:id="rId12"/>
    <p:sldId id="293" r:id="rId13"/>
    <p:sldId id="269" r:id="rId14"/>
    <p:sldId id="297" r:id="rId15"/>
    <p:sldId id="272" r:id="rId16"/>
    <p:sldId id="292" r:id="rId17"/>
    <p:sldId id="277" r:id="rId18"/>
    <p:sldId id="280" r:id="rId19"/>
    <p:sldId id="288" r:id="rId20"/>
    <p:sldId id="289" r:id="rId21"/>
    <p:sldId id="286" r:id="rId22"/>
    <p:sldId id="287" r:id="rId23"/>
    <p:sldId id="285" r:id="rId24"/>
    <p:sldId id="29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04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8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6128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9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6463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34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95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4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6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1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3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5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1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7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89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ik9enPYxztk6pbtoLs7bUg&amp;r=0&amp;pid=OfficeInsert"/><Relationship Id="rId2" Type="http://schemas.openxmlformats.org/officeDocument/2006/relationships/image" Target="../media/image1.jpg&amp;ehk=MBo8sl8bXB5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&amp;ehk=HAkxZUC1qzrp27BNiS9iCw&amp;r=0&amp;pid=OfficeInsert"/><Relationship Id="rId2" Type="http://schemas.openxmlformats.org/officeDocument/2006/relationships/image" Target="../media/image2.JPG&amp;ehk=7KTb5cTJvm9iSI844uo8RQ&amp;r=0&amp;pid=OfficeInsert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&amp;ehk=x87ns3hye7DOxrV"/><Relationship Id="rId2" Type="http://schemas.openxmlformats.org/officeDocument/2006/relationships/image" Target="../media/image5.jpg&amp;ehk=q7sft9fQP4FoH10r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&amp;ehk=GSfPpzMSBvXBkk6KUzU9IA&amp;r=0&amp;pid=OfficeInsert"/><Relationship Id="rId2" Type="http://schemas.openxmlformats.org/officeDocument/2006/relationships/image" Target="../media/image1.jpg&amp;ehk=MBo8sl8bXB5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ik9enPYxztk6pbtoLs7bUg&amp;r=0&amp;pid=OfficeInsert"/><Relationship Id="rId2" Type="http://schemas.openxmlformats.org/officeDocument/2006/relationships/image" Target="../media/image4.jpg&amp;ehk=HAkxZUC1qzrp27BNiS9iCw&amp;r=0&amp;pid=OfficeInsert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7KTb5cTJvm9iSI844uo8RQ&amp;r=0&amp;pid=OfficeInsert"/><Relationship Id="rId2" Type="http://schemas.openxmlformats.org/officeDocument/2006/relationships/image" Target="../media/image7.jpg&amp;ehk=x87ns3hye7DOxrV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&amp;ehk=q7sft9fQP4FoH10r"/><Relationship Id="rId2" Type="http://schemas.openxmlformats.org/officeDocument/2006/relationships/image" Target="../media/image6.jpg&amp;ehk=GSfPpzMSBvXBkk6KUzU9IA&amp;r=0&amp;pid=OfficeInsert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&amp;ehk=MBo8sl8bXB5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&amp;ehk=7KTb5cTJvm9iSI844uo8RQ&amp;r=0&amp;pid=OfficeInsert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HAkxZUC1qzrp27BNiS9iCw&amp;r=0&amp;pid=OfficeInsert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&amp;ehk=MBo8sl8bXB5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q7sft9fQP4FoH10r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&amp;ehk=ik9enPYxztk6pbtoLs7bUg&amp;r=0&amp;pid=OfficeInsert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x87ns3hye7DOxrV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GSfPpzMSBvXBkk6KUzU9IA&amp;r=0&amp;pid=OfficeInsert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&amp;ehk=7KTb5cTJvm9iSI844uo8RQ&amp;r=0&amp;pid=OfficeInsert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&amp;ehk=ik9enPYxztk6pbtoLs7bUg&amp;r=0&amp;pid=OfficeInsert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HAkxZUC1qzrp27BNiS9iCw&amp;r=0&amp;pid=OfficeInsert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q7sft9fQP4FoH10r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GSfPpzMSBvXBkk6KUzU9IA&amp;r=0&amp;pid=OfficeInsert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x87ns3hye7DOxr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895670">
            <a:off x="662608" y="1736035"/>
            <a:ext cx="11092069" cy="3034748"/>
          </a:xfrm>
        </p:spPr>
        <p:txBody>
          <a:bodyPr>
            <a:noAutofit/>
          </a:bodyPr>
          <a:lstStyle/>
          <a:p>
            <a:pPr algn="ctr"/>
            <a:r>
              <a:rPr lang="en-US" sz="10000" b="1" dirty="0">
                <a:solidFill>
                  <a:srgbClr val="002060"/>
                </a:solidFill>
                <a:latin typeface="Impact" panose="020B080603090205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COMPUTER</a:t>
            </a:r>
            <a:br>
              <a:rPr lang="en-US" sz="10000" b="1" dirty="0">
                <a:solidFill>
                  <a:srgbClr val="002060"/>
                </a:solidFill>
                <a:latin typeface="Impact" panose="020B080603090205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</a:br>
            <a:r>
              <a:rPr lang="en-US" sz="10000" b="1" dirty="0" err="1">
                <a:solidFill>
                  <a:srgbClr val="002060"/>
                </a:solidFill>
                <a:latin typeface="Impact" panose="020B080603090205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VocabULARY</a:t>
            </a:r>
            <a:endParaRPr lang="en-US" sz="10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9547" y="-198783"/>
            <a:ext cx="5936974" cy="1537252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keyboard</a:t>
            </a:r>
          </a:p>
        </p:txBody>
      </p:sp>
      <p:pic>
        <p:nvPicPr>
          <p:cNvPr id="5" name="Picture 4" descr="... ://upload.wikimedia.org/wikipedia/commons/a/a4/&lt;strong&gt;Computer_monitor&lt;/strong&gt;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886" y="1126721"/>
            <a:ext cx="5128593" cy="5647007"/>
          </a:xfrm>
          <a:prstGeom prst="rect">
            <a:avLst/>
          </a:prstGeom>
        </p:spPr>
      </p:pic>
      <p:pic>
        <p:nvPicPr>
          <p:cNvPr id="6" name="Picture 5" descr="Description Bijoy &lt;strong&gt;Keyboard&lt;/strong&gt; image.jpg"/>
          <p:cNvPicPr>
            <a:picLocks noChangeAspect="1"/>
          </p:cNvPicPr>
          <p:nvPr/>
        </p:nvPicPr>
        <p:blipFill rotWithShape="1">
          <a:blip r:embed="rId3"/>
          <a:srcRect r="18609"/>
          <a:stretch/>
        </p:blipFill>
        <p:spPr>
          <a:xfrm>
            <a:off x="238540" y="2664098"/>
            <a:ext cx="5910470" cy="275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0766" y="-189213"/>
            <a:ext cx="6665843" cy="1275892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002060"/>
                </a:solidFill>
              </a:rPr>
              <a:t>system unit</a:t>
            </a:r>
          </a:p>
        </p:txBody>
      </p:sp>
      <p:pic>
        <p:nvPicPr>
          <p:cNvPr id="3" name="Picture 2" descr="XION Vantage Series"/>
          <p:cNvPicPr>
            <a:picLocks noChangeAspect="1"/>
          </p:cNvPicPr>
          <p:nvPr/>
        </p:nvPicPr>
        <p:blipFill rotWithShape="1">
          <a:blip r:embed="rId2"/>
          <a:srcRect l="11728" r="17333" b="10094"/>
          <a:stretch/>
        </p:blipFill>
        <p:spPr>
          <a:xfrm>
            <a:off x="7089913" y="856869"/>
            <a:ext cx="4664765" cy="5901740"/>
          </a:xfrm>
          <a:prstGeom prst="rect">
            <a:avLst/>
          </a:prstGeom>
        </p:spPr>
      </p:pic>
      <p:pic>
        <p:nvPicPr>
          <p:cNvPr id="5" name="Picture 4" descr="animal, &lt;strong&gt;computer&lt;/strong&gt;, cute, &lt;strong&gt;mouse&lt;/strong&gt;, red - image #427804 on Favim.c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64" y="1690972"/>
            <a:ext cx="5596794" cy="481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6503" y="-39757"/>
            <a:ext cx="5499652" cy="1474674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laptop</a:t>
            </a:r>
          </a:p>
        </p:txBody>
      </p:sp>
      <p:pic>
        <p:nvPicPr>
          <p:cNvPr id="3" name="Picture 2" descr="&lt;strong&gt;giant_laptop&lt;/strong&gt;"/>
          <p:cNvPicPr>
            <a:picLocks noChangeAspect="1"/>
          </p:cNvPicPr>
          <p:nvPr/>
        </p:nvPicPr>
        <p:blipFill rotWithShape="1">
          <a:blip r:embed="rId2"/>
          <a:srcRect l="6105" t="13832" r="14943" b="9210"/>
          <a:stretch/>
        </p:blipFill>
        <p:spPr>
          <a:xfrm>
            <a:off x="6745355" y="1523999"/>
            <a:ext cx="5181601" cy="5088835"/>
          </a:xfrm>
          <a:prstGeom prst="rect">
            <a:avLst/>
          </a:prstGeom>
        </p:spPr>
      </p:pic>
      <p:pic>
        <p:nvPicPr>
          <p:cNvPr id="5" name="Picture 4" descr="&lt;strong&gt;Computer Speakers&lt;/strong&gt; Isolated On White Stock Photo - Image: 6853680"/>
          <p:cNvPicPr>
            <a:picLocks noChangeAspect="1"/>
          </p:cNvPicPr>
          <p:nvPr/>
        </p:nvPicPr>
        <p:blipFill rotWithShape="1">
          <a:blip r:embed="rId3"/>
          <a:srcRect l="9279" r="6701"/>
          <a:stretch/>
        </p:blipFill>
        <p:spPr>
          <a:xfrm>
            <a:off x="159025" y="1510747"/>
            <a:ext cx="6184690" cy="49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7113" y="-159026"/>
            <a:ext cx="7103164" cy="1815548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monitor</a:t>
            </a:r>
          </a:p>
        </p:txBody>
      </p:sp>
      <p:pic>
        <p:nvPicPr>
          <p:cNvPr id="3" name="Picture 2" descr="... ://upload.wikimedia.org/wikipedia/commons/a/a4/&lt;strong&gt;Computer_monitor&lt;/strong&gt;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936" y="1285434"/>
            <a:ext cx="4886447" cy="5380384"/>
          </a:xfrm>
          <a:prstGeom prst="rect">
            <a:avLst/>
          </a:prstGeom>
        </p:spPr>
      </p:pic>
      <p:pic>
        <p:nvPicPr>
          <p:cNvPr id="5" name="Picture 4" descr="hp laser &lt;strong&gt;printer&lt;/strong&gt; page printers the page &lt;strong&gt;printer&lt;/strong&gt; is o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35" y="1285433"/>
            <a:ext cx="5380384" cy="538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1" y="128288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mouse</a:t>
            </a:r>
          </a:p>
        </p:txBody>
      </p:sp>
      <p:pic>
        <p:nvPicPr>
          <p:cNvPr id="3" name="Picture 2" descr="animal, &lt;strong&gt;computer&lt;/strong&gt;, cute, &lt;strong&gt;mouse&lt;/strong&gt;, red - image #427804 on Favim.c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425" y="1606240"/>
            <a:ext cx="5596794" cy="4815846"/>
          </a:xfrm>
          <a:prstGeom prst="rect">
            <a:avLst/>
          </a:prstGeom>
        </p:spPr>
      </p:pic>
      <p:pic>
        <p:nvPicPr>
          <p:cNvPr id="6" name="Picture 5" descr="Description Bijoy &lt;strong&gt;Keyboard&lt;/strong&gt; image.jpg"/>
          <p:cNvPicPr>
            <a:picLocks noChangeAspect="1"/>
          </p:cNvPicPr>
          <p:nvPr/>
        </p:nvPicPr>
        <p:blipFill rotWithShape="1">
          <a:blip r:embed="rId3"/>
          <a:srcRect r="18609"/>
          <a:stretch/>
        </p:blipFill>
        <p:spPr>
          <a:xfrm>
            <a:off x="159026" y="2622161"/>
            <a:ext cx="5965701" cy="278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249" y="-212036"/>
            <a:ext cx="5115339" cy="1789043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speakers</a:t>
            </a:r>
          </a:p>
        </p:txBody>
      </p:sp>
      <p:pic>
        <p:nvPicPr>
          <p:cNvPr id="3" name="Picture 2" descr="&lt;strong&gt;Computer Speakers&lt;/strong&gt; Isolated On White Stock Photo - Image: 6853680"/>
          <p:cNvPicPr>
            <a:picLocks noChangeAspect="1"/>
          </p:cNvPicPr>
          <p:nvPr/>
        </p:nvPicPr>
        <p:blipFill rotWithShape="1">
          <a:blip r:embed="rId2"/>
          <a:srcRect l="9279" r="6701"/>
          <a:stretch/>
        </p:blipFill>
        <p:spPr>
          <a:xfrm>
            <a:off x="5897217" y="1470991"/>
            <a:ext cx="6184690" cy="4913414"/>
          </a:xfrm>
          <a:prstGeom prst="rect">
            <a:avLst/>
          </a:prstGeom>
        </p:spPr>
      </p:pic>
      <p:pic>
        <p:nvPicPr>
          <p:cNvPr id="5" name="Picture 4" descr="XION Vantage Series"/>
          <p:cNvPicPr>
            <a:picLocks noChangeAspect="1"/>
          </p:cNvPicPr>
          <p:nvPr/>
        </p:nvPicPr>
        <p:blipFill rotWithShape="1">
          <a:blip r:embed="rId3"/>
          <a:srcRect l="11728" r="17333" b="10094"/>
          <a:stretch/>
        </p:blipFill>
        <p:spPr>
          <a:xfrm>
            <a:off x="92765" y="1095716"/>
            <a:ext cx="4505739" cy="570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4190" y="-201360"/>
            <a:ext cx="3734905" cy="1751864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printer</a:t>
            </a:r>
          </a:p>
        </p:txBody>
      </p:sp>
      <p:pic>
        <p:nvPicPr>
          <p:cNvPr id="3" name="Picture 2" descr="hp laser &lt;strong&gt;printer&lt;/strong&gt; page printers the page &lt;strong&gt;printer&lt;/strong&gt; is o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2" y="1338442"/>
            <a:ext cx="5380384" cy="5380384"/>
          </a:xfrm>
          <a:prstGeom prst="rect">
            <a:avLst/>
          </a:prstGeom>
        </p:spPr>
      </p:pic>
      <p:pic>
        <p:nvPicPr>
          <p:cNvPr id="5" name="Picture 4" descr="&lt;strong&gt;giant_laptop&lt;/strong&gt;"/>
          <p:cNvPicPr>
            <a:picLocks noChangeAspect="1"/>
          </p:cNvPicPr>
          <p:nvPr/>
        </p:nvPicPr>
        <p:blipFill rotWithShape="1">
          <a:blip r:embed="rId3"/>
          <a:srcRect l="6105" t="13832" r="14943" b="9210"/>
          <a:stretch/>
        </p:blipFill>
        <p:spPr>
          <a:xfrm>
            <a:off x="6679094" y="1338442"/>
            <a:ext cx="5181601" cy="50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://upload.wikimedia.org/wikipedia/commons/a/a4/&lt;strong&gt;Computer_monitor&lt;/strong&gt;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947" y="172277"/>
            <a:ext cx="5939559" cy="65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ION Vantage Seri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12" y="154503"/>
            <a:ext cx="6575687" cy="65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l, &lt;strong&gt;computer&lt;/strong&gt;, cute, &lt;strong&gt;mouse&lt;/strong&gt;, red - image #427804 on Favim.c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424" y="119269"/>
            <a:ext cx="7637628" cy="65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35758" y="729181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>
                <a:solidFill>
                  <a:srgbClr val="002060"/>
                </a:solidFill>
              </a:rPr>
              <a:t>monitor</a:t>
            </a:r>
          </a:p>
        </p:txBody>
      </p:sp>
      <p:pic>
        <p:nvPicPr>
          <p:cNvPr id="2" name="Picture 1" descr="... ://upload.wikimedia.org/wikipedia/commons/a/a4/&lt;strong&gt;Computer_monitor&lt;/strong&gt;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99" y="145773"/>
            <a:ext cx="5939559" cy="65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giant_laptop&lt;/strong&g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615" y="132313"/>
            <a:ext cx="6562933" cy="661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cription Bijoy &lt;strong&gt;Keyboard&lt;/strong&gt; 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1050604"/>
            <a:ext cx="11820939" cy="44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Computer Speakers&lt;/strong&gt; Isolated On White Stock Photo - Image: 68536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7" y="211471"/>
            <a:ext cx="9647581" cy="6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p laser &lt;strong&gt;printer&lt;/strong&gt; page printers the page &lt;strong&gt;printer&lt;/strong&gt; is o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678" y="132520"/>
            <a:ext cx="6617804" cy="661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unny computer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0" y="178903"/>
            <a:ext cx="8413199" cy="651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234" y="3816626"/>
            <a:ext cx="4240695" cy="274320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system unit</a:t>
            </a:r>
          </a:p>
          <a:p>
            <a:endParaRPr lang="en-US" sz="5400" dirty="0"/>
          </a:p>
        </p:txBody>
      </p:sp>
      <p:pic>
        <p:nvPicPr>
          <p:cNvPr id="2" name="Picture 1" descr="XION Vantage Seri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0" y="181008"/>
            <a:ext cx="6575687" cy="65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530" y="206146"/>
            <a:ext cx="575144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keyboard</a:t>
            </a:r>
          </a:p>
          <a:p>
            <a:endParaRPr lang="en-US" sz="5400" dirty="0"/>
          </a:p>
        </p:txBody>
      </p:sp>
      <p:pic>
        <p:nvPicPr>
          <p:cNvPr id="2" name="Picture 1" descr="Description Bijoy &lt;strong&gt;Keyboard&lt;/strong&gt; 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2230047"/>
            <a:ext cx="11820939" cy="44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261849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mouse</a:t>
            </a:r>
          </a:p>
          <a:p>
            <a:endParaRPr lang="en-US" sz="5400" dirty="0"/>
          </a:p>
        </p:txBody>
      </p:sp>
      <p:pic>
        <p:nvPicPr>
          <p:cNvPr id="6" name="Picture 5" descr="animal, &lt;strong&gt;computer&lt;/strong&gt;, cute, &lt;strong&gt;mouse&lt;/strong&gt;, red - image #427804 on Favim.c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928" y="158032"/>
            <a:ext cx="7147300" cy="61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2470" y="105809"/>
            <a:ext cx="9223513" cy="1264847"/>
          </a:xfrm>
        </p:spPr>
        <p:txBody>
          <a:bodyPr>
            <a:noAutofit/>
          </a:bodyPr>
          <a:lstStyle/>
          <a:p>
            <a:pPr algn="r"/>
            <a:r>
              <a:rPr lang="en-US" sz="8800" b="1" dirty="0">
                <a:solidFill>
                  <a:srgbClr val="002060"/>
                </a:solidFill>
              </a:rPr>
              <a:t>laptop</a:t>
            </a:r>
          </a:p>
        </p:txBody>
      </p:sp>
      <p:pic>
        <p:nvPicPr>
          <p:cNvPr id="6" name="Picture 5" descr="&lt;strong&gt;giant_laptop&lt;/strong&g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80" y="105809"/>
            <a:ext cx="6562933" cy="661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4557" y="5146809"/>
            <a:ext cx="4731025" cy="1603515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>
                <a:solidFill>
                  <a:srgbClr val="002060"/>
                </a:solidFill>
              </a:rPr>
              <a:t>printer</a:t>
            </a:r>
          </a:p>
        </p:txBody>
      </p:sp>
      <p:pic>
        <p:nvPicPr>
          <p:cNvPr id="2" name="Picture 1" descr="hp laser &lt;strong&gt;printer&lt;/strong&gt; page printers the page &lt;strong&gt;printer&lt;/strong&gt; is o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139" y="132520"/>
            <a:ext cx="6617804" cy="661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-102522"/>
            <a:ext cx="9117496" cy="1785547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speakers</a:t>
            </a:r>
          </a:p>
        </p:txBody>
      </p:sp>
      <p:pic>
        <p:nvPicPr>
          <p:cNvPr id="2" name="Picture 1" descr="&lt;strong&gt;Computer Speakers&lt;/strong&gt; Isolated On White Stock Photo - Image: 68536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462" y="1563192"/>
            <a:ext cx="7712766" cy="51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4103137" cy="2048933"/>
          </a:xfrm>
        </p:spPr>
        <p:txBody>
          <a:bodyPr>
            <a:normAutofit fontScale="92500"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6644" y="1968682"/>
            <a:ext cx="11705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89114" y="1962790"/>
            <a:ext cx="4008782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565</TotalTime>
  <Words>25</Words>
  <Application>Microsoft Office PowerPoint</Application>
  <PresentationFormat>Widescreen</PresentationFormat>
  <Paragraphs>18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Century Gothic</vt:lpstr>
      <vt:lpstr>Impact</vt:lpstr>
      <vt:lpstr>Microsoft Himalaya</vt:lpstr>
      <vt:lpstr>Wingdings 3</vt:lpstr>
      <vt:lpstr>Slice</vt:lpstr>
      <vt:lpstr>COMPUTER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69</cp:revision>
  <dcterms:created xsi:type="dcterms:W3CDTF">2016-07-26T16:38:37Z</dcterms:created>
  <dcterms:modified xsi:type="dcterms:W3CDTF">2017-02-27T15:13:00Z</dcterms:modified>
</cp:coreProperties>
</file>