
<file path=[Content_Types].xml><?xml version="1.0" encoding="utf-8"?>
<Types xmlns="http://schemas.openxmlformats.org/package/2006/content-types">
  <Default Extension="png" ContentType="image/png"/>
  <Default Extension="png&amp;ehk=HZuNlja9" ContentType="image/png"/>
  <Default Extension="jpeg" ContentType="image/jpeg"/>
  <Default Extension="rels" ContentType="application/vnd.openxmlformats-package.relationships+xml"/>
  <Default Extension="xml" ContentType="application/xml"/>
  <Default Extension="jpg&amp;ehk=ClhQ0WvyD4erhgF5PeJU6A&amp;r=0&amp;pid=OfficeInsert" ContentType="image/jpeg"/>
  <Default Extension="jpg&amp;ehk=buUr4s0IvPnwH0" ContentType="image/jpeg"/>
  <Default Extension="jpg&amp;ehk=IpZi7Un5ixFfHFKrh7f03w&amp;r=0&amp;pid=OfficeInsert" ContentType="image/jpeg"/>
  <Default Extension="gif" ContentType="image/gif"/>
  <Default Extension="jpg&amp;ehk=rG7zvqWLet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91" r:id="rId8"/>
    <p:sldId id="271" r:id="rId9"/>
    <p:sldId id="270" r:id="rId10"/>
    <p:sldId id="293" r:id="rId11"/>
    <p:sldId id="269" r:id="rId12"/>
    <p:sldId id="297" r:id="rId13"/>
    <p:sldId id="277" r:id="rId14"/>
    <p:sldId id="280" r:id="rId15"/>
    <p:sldId id="288" r:id="rId16"/>
    <p:sldId id="289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buUr4s0IvPnwH0"/><Relationship Id="rId2" Type="http://schemas.openxmlformats.org/officeDocument/2006/relationships/image" Target="../media/image6.png&amp;ehk=HZuNlja9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&amp;ehk=ClhQ0WvyD4erhgF5PeJU6A&amp;r=0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rG7zvqWLetD"/><Relationship Id="rId2" Type="http://schemas.openxmlformats.org/officeDocument/2006/relationships/image" Target="../media/image1.jpg&amp;ehk=IpZi7Un5ixFfHFKrh7f03w&amp;r=0&amp;pid=OfficeInsert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IpZi7Un5ixFfHFKrh7f03w&amp;r=0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ClhQ0WvyD4erhgF5PeJU6A&amp;r=0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rG7zvqWLetD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buUr4s0IvPnwH0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IpZi7Un5ixFfHFKrh7f03w&amp;r=0&amp;pid=OfficeInsert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ClhQ0WvyD4erhgF5PeJU6A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rG7zvqWLetD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buUr4s0IvPnwH0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rG7zvqWLetD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rG7zvqWLetD"/><Relationship Id="rId2" Type="http://schemas.openxmlformats.org/officeDocument/2006/relationships/image" Target="../media/image1.jpg&amp;ehk=IpZi7Un5ixFfHFKrh7f03w&amp;r=0&amp;pid=OfficeInsert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81896">
            <a:off x="954157" y="1470992"/>
            <a:ext cx="10389704" cy="3034748"/>
          </a:xfrm>
        </p:spPr>
        <p:txBody>
          <a:bodyPr>
            <a:noAutofit/>
          </a:bodyPr>
          <a:lstStyle/>
          <a:p>
            <a:pPr algn="ctr"/>
            <a:r>
              <a:rPr lang="en-US" sz="12000" dirty="0" err="1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5113" y="1029986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leap year</a:t>
            </a:r>
          </a:p>
        </p:txBody>
      </p:sp>
      <p:pic>
        <p:nvPicPr>
          <p:cNvPr id="3" name="Picture 2" descr="Here’s a sample image of what you will find in this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95167"/>
            <a:ext cx="5509787" cy="4257563"/>
          </a:xfrm>
          <a:prstGeom prst="rect">
            <a:avLst/>
          </a:prstGeom>
        </p:spPr>
      </p:pic>
      <p:pic>
        <p:nvPicPr>
          <p:cNvPr id="5" name="Picture 4" descr="&lt;strong&gt;Leap&lt;/strong&gt; &lt;strong&gt;Year&lt;/strong&gt; Quiz 2016: How Much Do You Know About &lt;strong&gt;February&lt;/strong&gt; 29? | Th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34" y="3641035"/>
            <a:ext cx="6049617" cy="30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548" y="3882886"/>
            <a:ext cx="2610678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box</a:t>
            </a:r>
          </a:p>
        </p:txBody>
      </p:sp>
      <p:pic>
        <p:nvPicPr>
          <p:cNvPr id="3" name="Picture 2" descr="Brad Pitt (boxer) -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53" y="3183381"/>
            <a:ext cx="5756598" cy="3601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5" y="106019"/>
            <a:ext cx="6210498" cy="29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966" y="221053"/>
            <a:ext cx="4108173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wrestle</a:t>
            </a:r>
          </a:p>
        </p:txBody>
      </p:sp>
      <p:pic>
        <p:nvPicPr>
          <p:cNvPr id="3" name="Picture 2" descr="... at the race show romy army and &lt;strong&gt;chariot&lt;/strong&gt; experience at jerash jord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1" y="2259496"/>
            <a:ext cx="5839348" cy="4426226"/>
          </a:xfrm>
          <a:prstGeom prst="rect">
            <a:avLst/>
          </a:prstGeom>
        </p:spPr>
      </p:pic>
      <p:pic>
        <p:nvPicPr>
          <p:cNvPr id="5" name="Picture 4" descr="Thoughts of a Fat Security Dude: Chivalry vs. Equa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14507"/>
            <a:ext cx="5685183" cy="45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at the race show romy army and &lt;strong&gt;chariot&lt;/strong&gt; experience at jerash jord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95" y="159026"/>
            <a:ext cx="8671606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694245"/>
            <a:ext cx="11781867" cy="56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d Pitt (boxer) -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95652"/>
            <a:ext cx="10396177" cy="65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ughts of a Fat Security Dude: Chivalry vs. Equa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75" y="148050"/>
            <a:ext cx="8203096" cy="65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Leap&lt;/strong&gt; &lt;strong&gt;Year&lt;/strong&gt; Quiz 2016: How Much Do You Know About &lt;strong&gt;February&lt;/strong&gt; 29? |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540026"/>
            <a:ext cx="11695043" cy="58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92F86-AB67-49BC-8E97-778F1FE33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" y="332962"/>
            <a:ext cx="11383617" cy="64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82749" y="-105706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chariot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... at the race show romy army and &lt;strong&gt;chariot&lt;/strong&gt; experience at jerash jord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949147"/>
            <a:ext cx="7600122" cy="57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043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discus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04" y="1696278"/>
            <a:ext cx="10615323" cy="50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295" y="5407622"/>
            <a:ext cx="5022574" cy="145037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box</a:t>
            </a:r>
          </a:p>
          <a:p>
            <a:endParaRPr lang="en-US" sz="5400" dirty="0"/>
          </a:p>
        </p:txBody>
      </p:sp>
      <p:pic>
        <p:nvPicPr>
          <p:cNvPr id="3" name="Picture 2" descr="Brad Pitt (boxer) -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9" y="159025"/>
            <a:ext cx="8620386" cy="53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0" y="0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wrestle</a:t>
            </a:r>
          </a:p>
          <a:p>
            <a:endParaRPr lang="en-US" sz="5400" dirty="0"/>
          </a:p>
        </p:txBody>
      </p:sp>
      <p:pic>
        <p:nvPicPr>
          <p:cNvPr id="3" name="Picture 2" descr="Thoughts of a Fat Security Dude: Chivalry vs. Equa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57" y="1074873"/>
            <a:ext cx="7089914" cy="56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565" y="5380174"/>
            <a:ext cx="5592418" cy="12648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leap year</a:t>
            </a:r>
          </a:p>
        </p:txBody>
      </p:sp>
      <p:pic>
        <p:nvPicPr>
          <p:cNvPr id="3" name="Picture 2" descr="&lt;strong&gt;Leap&lt;/strong&gt; &lt;strong&gt;Year&lt;/strong&gt; Quiz 2016: How Much Do You Know About &lt;strong&gt;February&lt;/strong&gt; 29? |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21974"/>
            <a:ext cx="10316399" cy="51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4853" y="4125105"/>
            <a:ext cx="6811618" cy="1923773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3062" y="2356662"/>
            <a:ext cx="241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59025" y="206143"/>
            <a:ext cx="5181601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0644" y="200231"/>
            <a:ext cx="4333460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discus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29" y="3737114"/>
            <a:ext cx="6210498" cy="2952174"/>
          </a:xfrm>
          <a:prstGeom prst="rect">
            <a:avLst/>
          </a:prstGeom>
        </p:spPr>
      </p:pic>
      <p:pic>
        <p:nvPicPr>
          <p:cNvPr id="5" name="Picture 4" descr="Thoughts of a Fat Security Dude: Chivalry vs. Equa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200231"/>
            <a:ext cx="5499653" cy="43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974" y="5049078"/>
            <a:ext cx="5049078" cy="141798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chariot</a:t>
            </a:r>
          </a:p>
        </p:txBody>
      </p:sp>
      <p:pic>
        <p:nvPicPr>
          <p:cNvPr id="3" name="Picture 2" descr="... at the race show romy army and &lt;strong&gt;chariot&lt;/strong&gt; experience at jerash jord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8" y="132522"/>
            <a:ext cx="5839348" cy="4426226"/>
          </a:xfrm>
          <a:prstGeom prst="rect">
            <a:avLst/>
          </a:prstGeom>
        </p:spPr>
      </p:pic>
      <p:pic>
        <p:nvPicPr>
          <p:cNvPr id="5" name="Picture 4" descr="Thoughts of a Fat Security Dude: Chivalry vs. Equa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2154512"/>
            <a:ext cx="5685183" cy="45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1917</TotalTime>
  <Words>23</Words>
  <Application>Microsoft Office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Impact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74</cp:revision>
  <dcterms:created xsi:type="dcterms:W3CDTF">2016-07-26T16:38:37Z</dcterms:created>
  <dcterms:modified xsi:type="dcterms:W3CDTF">2018-02-23T07:32:16Z</dcterms:modified>
</cp:coreProperties>
</file>