
<file path=[Content_Types].xml><?xml version="1.0" encoding="utf-8"?>
<Types xmlns="http://schemas.openxmlformats.org/package/2006/content-types">
  <Default Extension="jpg&amp;ehk=jeq" ContentType="image/jpeg"/>
  <Default Extension="jpeg" ContentType="image/jpeg"/>
  <Default Extension="rels" ContentType="application/vnd.openxmlformats-package.relationships+xml"/>
  <Default Extension="xml" ContentType="application/xml"/>
  <Default Extension="jpg&amp;ehk=6VKXsUVtkeGg2dvG9nR91Q&amp;r=0&amp;pid=OfficeInsert" ContentType="image/jpeg"/>
  <Default Extension="jpg&amp;ehk=FZhpcI8vxaQj4iYAJirMjA&amp;r=0&amp;pid=OfficeInsert" ContentType="image/jpe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96" r:id="rId7"/>
    <p:sldId id="260" r:id="rId8"/>
    <p:sldId id="261" r:id="rId9"/>
    <p:sldId id="298" r:id="rId10"/>
    <p:sldId id="263" r:id="rId11"/>
    <p:sldId id="295" r:id="rId12"/>
    <p:sldId id="291" r:id="rId13"/>
    <p:sldId id="299" r:id="rId14"/>
    <p:sldId id="270" r:id="rId15"/>
    <p:sldId id="271" r:id="rId16"/>
    <p:sldId id="293" r:id="rId17"/>
    <p:sldId id="273" r:id="rId18"/>
    <p:sldId id="269" r:id="rId19"/>
    <p:sldId id="297" r:id="rId20"/>
    <p:sldId id="272" r:id="rId21"/>
    <p:sldId id="292" r:id="rId22"/>
    <p:sldId id="300" r:id="rId23"/>
    <p:sldId id="277" r:id="rId24"/>
    <p:sldId id="280" r:id="rId25"/>
    <p:sldId id="302" r:id="rId26"/>
    <p:sldId id="288" r:id="rId27"/>
    <p:sldId id="289" r:id="rId28"/>
    <p:sldId id="301" r:id="rId29"/>
    <p:sldId id="303" r:id="rId30"/>
    <p:sldId id="286" r:id="rId31"/>
    <p:sldId id="287" r:id="rId32"/>
    <p:sldId id="285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jeq"/><Relationship Id="rId2" Type="http://schemas.openxmlformats.org/officeDocument/2006/relationships/image" Target="../media/image1.jpg&amp;ehk=6VKXsUVtkeGg2dvG9nR91Q&amp;r=0&amp;pid=OfficeInsert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FZhpcI8vxaQj4iYAJirMjA&amp;r=0&amp;pid=OfficeInsert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jeq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6VKXsUVtkeGg2dvG9nR91Q&amp;r=0&amp;pid=OfficeInsert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FZhpcI8vxaQj4iYAJirMjA&amp;r=0&amp;pid=OfficeInsert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&amp;ehk=6VKXsUVtkeGg2dvG9nR91Q&amp;r=0&amp;pid=OfficeInsert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jeq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jeq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6VKXsUVtkeGg2dvG9nR91Q&amp;r=0&amp;pid=OfficeInsert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FZhpcI8vxaQj4iYAJirMjA&amp;r=0&amp;pid=OfficeInsert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FZhpcI8vxaQj4iYAJirMjA&amp;r=0&amp;pid=OfficeInsert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jeq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VocabularY</a:t>
            </a:r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8018" y="4929808"/>
            <a:ext cx="3286539" cy="1179446"/>
          </a:xfrm>
        </p:spPr>
        <p:txBody>
          <a:bodyPr>
            <a:normAutofit fontScale="92500" lnSpcReduction="20000"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loose</a:t>
            </a:r>
          </a:p>
          <a:p>
            <a:endParaRPr lang="en-US" sz="139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245" y="150743"/>
            <a:ext cx="7695097" cy="43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1688" y="5141842"/>
            <a:ext cx="3962400" cy="1444488"/>
          </a:xfrm>
        </p:spPr>
        <p:txBody>
          <a:bodyPr>
            <a:normAutofit lnSpcReduction="10000"/>
          </a:bodyPr>
          <a:lstStyle/>
          <a:p>
            <a:r>
              <a:rPr lang="en-US" sz="8600" b="1" dirty="0">
                <a:solidFill>
                  <a:srgbClr val="002060"/>
                </a:solidFill>
              </a:rPr>
              <a:t>tight</a:t>
            </a:r>
          </a:p>
          <a:p>
            <a:endParaRPr lang="en-US" sz="13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958"/>
          <a:stretch/>
        </p:blipFill>
        <p:spPr>
          <a:xfrm>
            <a:off x="505692" y="261730"/>
            <a:ext cx="6365561" cy="43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3520041" cy="204893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1670" y="0"/>
            <a:ext cx="4293704" cy="1050604"/>
          </a:xfrm>
        </p:spPr>
        <p:txBody>
          <a:bodyPr>
            <a:normAutofit/>
          </a:bodyPr>
          <a:lstStyle/>
          <a:p>
            <a:r>
              <a:rPr lang="en-US" sz="6000" b="1" dirty="0"/>
              <a:t>sweatshirt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96" y="1514821"/>
            <a:ext cx="4743158" cy="4743158"/>
          </a:xfrm>
          <a:prstGeom prst="rect">
            <a:avLst/>
          </a:prstGeom>
        </p:spPr>
      </p:pic>
      <p:pic>
        <p:nvPicPr>
          <p:cNvPr id="5" name="Picture 4" descr="Old &lt;strong&gt;worn out&lt;/strong&gt; boots, isolated ~ Beauty &amp; Fashion Photos on Creativ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11" y="1934818"/>
            <a:ext cx="5859055" cy="39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2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60" y="0"/>
            <a:ext cx="3737113" cy="1050604"/>
          </a:xfrm>
        </p:spPr>
        <p:txBody>
          <a:bodyPr>
            <a:normAutofit/>
          </a:bodyPr>
          <a:lstStyle/>
          <a:p>
            <a:r>
              <a:rPr lang="en-US" sz="6000" b="1" dirty="0"/>
              <a:t>try on</a:t>
            </a:r>
          </a:p>
        </p:txBody>
      </p:sp>
      <p:pic>
        <p:nvPicPr>
          <p:cNvPr id="7" name="Picture 6" descr="... When You Cannot Fit Into Nice &lt;strong&gt;Clothes&lt;/strong&gt; You Want? by MunFitnessBlog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7" y="1429005"/>
            <a:ext cx="4621960" cy="5272199"/>
          </a:xfrm>
          <a:prstGeom prst="rect">
            <a:avLst/>
          </a:prstGeom>
        </p:spPr>
      </p:pic>
      <p:pic>
        <p:nvPicPr>
          <p:cNvPr id="8" name="Picture 7" descr="My &lt;strong&gt;pants&lt;/strong&gt; are &lt;strong&gt;too&lt;/strong&gt; &lt;strong&gt;long&lt;/strong&gt;!! | Explore rainylakechick's photos on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966" y="1789044"/>
            <a:ext cx="6069496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4522" y="115587"/>
            <a:ext cx="4081670" cy="1275892"/>
          </a:xfrm>
        </p:spPr>
        <p:txBody>
          <a:bodyPr>
            <a:noAutofit/>
          </a:bodyPr>
          <a:lstStyle/>
          <a:p>
            <a:r>
              <a:rPr lang="en-US" sz="6600" b="1" dirty="0"/>
              <a:t>short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2" y="1340861"/>
            <a:ext cx="5289458" cy="5289458"/>
          </a:xfrm>
          <a:prstGeom prst="rect">
            <a:avLst/>
          </a:prstGeom>
        </p:spPr>
      </p:pic>
      <p:pic>
        <p:nvPicPr>
          <p:cNvPr id="5" name="Picture 4" descr="The Break: How To Choose The Best Trouser Leng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295" y="1311555"/>
            <a:ext cx="5669653" cy="53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1843" y="102334"/>
            <a:ext cx="5499652" cy="1474674"/>
          </a:xfrm>
        </p:spPr>
        <p:txBody>
          <a:bodyPr>
            <a:noAutofit/>
          </a:bodyPr>
          <a:lstStyle/>
          <a:p>
            <a:r>
              <a:rPr lang="en-US" sz="6000" b="1" dirty="0"/>
              <a:t>tight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2155963"/>
            <a:ext cx="6096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069" y="1909970"/>
            <a:ext cx="5340626" cy="391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0452" y="263016"/>
            <a:ext cx="4569239" cy="1366999"/>
          </a:xfrm>
        </p:spPr>
        <p:txBody>
          <a:bodyPr>
            <a:normAutofit/>
          </a:bodyPr>
          <a:lstStyle/>
          <a:p>
            <a:r>
              <a:rPr lang="en-US" sz="6600" b="1" dirty="0"/>
              <a:t>worn 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772" y="1630015"/>
            <a:ext cx="4704524" cy="4704524"/>
          </a:xfrm>
          <a:prstGeom prst="rect">
            <a:avLst/>
          </a:prstGeom>
        </p:spPr>
      </p:pic>
      <p:pic>
        <p:nvPicPr>
          <p:cNvPr id="5" name="Picture 4" descr="Old &lt;strong&gt;worn out&lt;/strong&gt; boots, isolated ~ Beauty &amp; Fashion Photos on Creativ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11" y="1934818"/>
            <a:ext cx="5859055" cy="39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073" y="128288"/>
            <a:ext cx="2898913" cy="1086671"/>
          </a:xfrm>
        </p:spPr>
        <p:txBody>
          <a:bodyPr>
            <a:normAutofit lnSpcReduction="10000"/>
          </a:bodyPr>
          <a:lstStyle/>
          <a:p>
            <a:r>
              <a:rPr lang="en-US" sz="6600" b="1" dirty="0"/>
              <a:t>outfit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38" y="706877"/>
            <a:ext cx="3852058" cy="5444243"/>
          </a:xfrm>
          <a:prstGeom prst="rect">
            <a:avLst/>
          </a:prstGeom>
        </p:spPr>
      </p:pic>
      <p:pic>
        <p:nvPicPr>
          <p:cNvPr id="5" name="Picture 4" descr="My &lt;strong&gt;pants&lt;/strong&gt; are &lt;strong&gt;too&lt;/strong&gt; &lt;strong&gt;long&lt;/strong&gt;!! | Explore rainylakechick's photos on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62" y="1431235"/>
            <a:ext cx="6069496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2073" y="128288"/>
            <a:ext cx="5385353" cy="1086671"/>
          </a:xfrm>
        </p:spPr>
        <p:txBody>
          <a:bodyPr>
            <a:normAutofit lnSpcReduction="10000"/>
          </a:bodyPr>
          <a:lstStyle/>
          <a:p>
            <a:r>
              <a:rPr lang="en-US" sz="6600" b="1" dirty="0"/>
              <a:t>buttoned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04" y="823738"/>
            <a:ext cx="3950129" cy="5643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470" y="1578589"/>
            <a:ext cx="4821930" cy="48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36973" y="900944"/>
            <a:ext cx="4399723" cy="1404934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/>
              <a:t>try on</a:t>
            </a:r>
          </a:p>
          <a:p>
            <a:pPr algn="r"/>
            <a:endParaRPr lang="en-US" sz="8000" b="1" dirty="0"/>
          </a:p>
        </p:txBody>
      </p:sp>
      <p:pic>
        <p:nvPicPr>
          <p:cNvPr id="11" name="Picture 10" descr="... When You Cannot Fit Into Nice &lt;strong&gt;Clothes&lt;/strong&gt; You Want? by MunFitnessBlog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3" y="185531"/>
            <a:ext cx="5644321" cy="64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0660" y="0"/>
            <a:ext cx="5115339" cy="1162418"/>
          </a:xfrm>
        </p:spPr>
        <p:txBody>
          <a:bodyPr>
            <a:normAutofit/>
          </a:bodyPr>
          <a:lstStyle/>
          <a:p>
            <a:r>
              <a:rPr lang="en-US" sz="6600" b="1" dirty="0"/>
              <a:t>blazer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79" y="1772479"/>
            <a:ext cx="4330147" cy="4330147"/>
          </a:xfrm>
          <a:prstGeom prst="rect">
            <a:avLst/>
          </a:prstGeom>
        </p:spPr>
      </p:pic>
      <p:pic>
        <p:nvPicPr>
          <p:cNvPr id="7" name="Picture 6" descr="The Break: How To Choose The Best Trouser Leng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" y="1278170"/>
            <a:ext cx="5669653" cy="53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1182" y="0"/>
            <a:ext cx="3734905" cy="1301290"/>
          </a:xfrm>
        </p:spPr>
        <p:txBody>
          <a:bodyPr>
            <a:normAutofit/>
          </a:bodyPr>
          <a:lstStyle/>
          <a:p>
            <a:r>
              <a:rPr lang="en-US" sz="6600" b="1" dirty="0"/>
              <a:t>loose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139" y="2390361"/>
            <a:ext cx="6096000" cy="3429000"/>
          </a:xfrm>
          <a:prstGeom prst="rect">
            <a:avLst/>
          </a:prstGeom>
        </p:spPr>
      </p:pic>
      <p:pic>
        <p:nvPicPr>
          <p:cNvPr id="5" name="Picture 4" descr="... When You Cannot Fit Into Nice &lt;strong&gt;Clothes&lt;/strong&gt; You Want? by MunFitnessBlog.c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8" y="1230223"/>
            <a:ext cx="4621960" cy="52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8016" y="434745"/>
            <a:ext cx="3734905" cy="1301290"/>
          </a:xfrm>
        </p:spPr>
        <p:txBody>
          <a:bodyPr>
            <a:normAutofit/>
          </a:bodyPr>
          <a:lstStyle/>
          <a:p>
            <a:r>
              <a:rPr lang="en-US" sz="6600" b="1" dirty="0"/>
              <a:t>long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696" y="2363857"/>
            <a:ext cx="6096000" cy="3429000"/>
          </a:xfrm>
          <a:prstGeom prst="rect">
            <a:avLst/>
          </a:prstGeom>
        </p:spPr>
      </p:pic>
      <p:pic>
        <p:nvPicPr>
          <p:cNvPr id="5" name="Picture 4" descr="My &lt;strong&gt;pants&lt;/strong&gt; are &lt;strong&gt;too&lt;/strong&gt; &lt;strong&gt;long&lt;/strong&gt;!! | Explore rainylakechick's photos on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1" y="2001078"/>
            <a:ext cx="5539411" cy="41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73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7" y="820185"/>
            <a:ext cx="5418275" cy="541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 &lt;strong&gt;pants&lt;/strong&gt; are &lt;strong&gt;too&lt;/strong&gt; &lt;strong&gt;long&lt;/strong&gt;!! | Explore rainylakechick's photos 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159025"/>
            <a:ext cx="8693425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47" y="172278"/>
            <a:ext cx="4582406" cy="65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09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69" y="543338"/>
            <a:ext cx="4055352" cy="57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. When You Cannot Fit Into Nice &lt;strong&gt;Clothes&lt;/strong&gt; You Want? by MunFitnessBlog.c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26" y="177708"/>
            <a:ext cx="5684077" cy="64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2" y="225288"/>
            <a:ext cx="11436626" cy="64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9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Break: How To Choose The Best Trouser L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69" y="196091"/>
            <a:ext cx="6851374" cy="64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8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32523" y="39758"/>
            <a:ext cx="5141843" cy="1245706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7200" b="1" dirty="0"/>
              <a:t>worn out</a:t>
            </a:r>
          </a:p>
        </p:txBody>
      </p:sp>
      <p:pic>
        <p:nvPicPr>
          <p:cNvPr id="11" name="Picture 10" descr="Old &lt;strong&gt;worn out&lt;/strong&gt; boots, isolated ~ Beauty &amp; Fashion Photos on Creativ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899" y="1484245"/>
            <a:ext cx="7837318" cy="52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2" y="980661"/>
            <a:ext cx="5085522" cy="50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6" y="970722"/>
            <a:ext cx="6659217" cy="48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&lt;strong&gt;worn out&lt;/strong&gt; boots, isolated ~ Beauty &amp; Fashion Photos on Creativ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03" y="160228"/>
            <a:ext cx="9736363" cy="64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E884E4-DBB4-4EAB-BF2B-0599A8119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952" y="114300"/>
            <a:ext cx="6629400" cy="662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4BAD1F-98DD-4FD6-A694-ED5017465F8E}"/>
              </a:ext>
            </a:extLst>
          </p:cNvPr>
          <p:cNvSpPr txBox="1"/>
          <p:nvPr/>
        </p:nvSpPr>
        <p:spPr>
          <a:xfrm rot="18774452">
            <a:off x="-530088" y="2705726"/>
            <a:ext cx="59650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4639" y="4234806"/>
            <a:ext cx="4591326" cy="1251595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 </a:t>
            </a:r>
            <a:r>
              <a:rPr lang="en-US" sz="7200" b="1" dirty="0">
                <a:solidFill>
                  <a:srgbClr val="002060"/>
                </a:solidFill>
              </a:rPr>
              <a:t>blazer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255105"/>
            <a:ext cx="5231296" cy="52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2557" y="189027"/>
            <a:ext cx="5724939" cy="124220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sweatshirt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57" y="1734585"/>
            <a:ext cx="4679467" cy="46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1305" y="1368470"/>
            <a:ext cx="5724939" cy="124220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buttoned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076" y="380999"/>
            <a:ext cx="4162839" cy="59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383" y="4725136"/>
            <a:ext cx="4975087" cy="1291352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outfit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77" y="137513"/>
            <a:ext cx="4586283" cy="648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5619" y="516627"/>
            <a:ext cx="2991678" cy="1264847"/>
          </a:xfrm>
        </p:spPr>
        <p:txBody>
          <a:bodyPr>
            <a:normAutofit/>
          </a:bodyPr>
          <a:lstStyle/>
          <a:p>
            <a:r>
              <a:rPr lang="en-US" sz="7200" b="1" dirty="0"/>
              <a:t>short</a:t>
            </a:r>
          </a:p>
        </p:txBody>
      </p:sp>
      <p:pic>
        <p:nvPicPr>
          <p:cNvPr id="5" name="Picture 4" descr="The Break: How To Choose The Best Trouser Leng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03" y="301487"/>
            <a:ext cx="6515514" cy="6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6679" y="732550"/>
            <a:ext cx="2991678" cy="1264847"/>
          </a:xfrm>
        </p:spPr>
        <p:txBody>
          <a:bodyPr>
            <a:normAutofit/>
          </a:bodyPr>
          <a:lstStyle/>
          <a:p>
            <a:r>
              <a:rPr lang="en-US" sz="7200" b="1" dirty="0"/>
              <a:t>long</a:t>
            </a:r>
          </a:p>
        </p:txBody>
      </p:sp>
      <p:pic>
        <p:nvPicPr>
          <p:cNvPr id="5" name="Picture 4" descr="My &lt;strong&gt;pants&lt;/strong&gt; are &lt;strong&gt;too&lt;/strong&gt; &lt;strong&gt;long&lt;/strong&gt;!! | Explore rainylakechick's photos 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364974"/>
            <a:ext cx="7023652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998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819</TotalTime>
  <Words>36</Words>
  <Application>Microsoft Office PowerPoint</Application>
  <PresentationFormat>Widescreen</PresentationFormat>
  <Paragraphs>25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Century Gothic</vt:lpstr>
      <vt:lpstr>Comic Sans MS</vt:lpstr>
      <vt:lpstr>Wingdings 3</vt:lpstr>
      <vt:lpstr>Slice</vt:lpstr>
      <vt:lpstr>VocabularY!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63</cp:revision>
  <dcterms:created xsi:type="dcterms:W3CDTF">2016-07-26T16:38:37Z</dcterms:created>
  <dcterms:modified xsi:type="dcterms:W3CDTF">2018-02-23T07:43:53Z</dcterms:modified>
</cp:coreProperties>
</file>