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&amp;ehk=bN4dABpyxWEcz2rf7LLoaQ&amp;r=0&amp;pid=OfficeInsert" ContentType="image/jpeg"/>
  <Default Extension="JPG&amp;ehk=kyixhMIGu" ContentType="image/jpeg"/>
  <Default Extension="jpg&amp;ehk=GcrU9ah7K60tGpMTnUqAtw&amp;r=0&amp;pid=OfficeInsert" ContentType="image/jpeg"/>
  <Default Extension="jpg&amp;ehk=n3H6lf0q61jFT" ContentType="image/jpeg"/>
  <Default Extension="gif" ContentType="image/gif"/>
  <Default Extension="jpg&amp;ehk=N92" ContentType="image/jpeg"/>
  <Default Extension="gif&amp;ehk=MosLgmvPT8bkzw43z0Z8Mg&amp;r=0&amp;pid=OfficeInsert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302" r:id="rId5"/>
    <p:sldId id="261" r:id="rId6"/>
    <p:sldId id="260" r:id="rId7"/>
    <p:sldId id="291" r:id="rId8"/>
    <p:sldId id="270" r:id="rId9"/>
    <p:sldId id="271" r:id="rId10"/>
    <p:sldId id="293" r:id="rId11"/>
    <p:sldId id="303" r:id="rId12"/>
    <p:sldId id="304" r:id="rId13"/>
    <p:sldId id="277" r:id="rId14"/>
    <p:sldId id="280" r:id="rId15"/>
    <p:sldId id="288" r:id="rId16"/>
    <p:sldId id="289" r:id="rId17"/>
    <p:sldId id="28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0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8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7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n3H6lf0q61jFT"/><Relationship Id="rId2" Type="http://schemas.openxmlformats.org/officeDocument/2006/relationships/image" Target="../media/image4.jpg&amp;ehk=GcrU9ah7K60tGpMTnUqAtw&amp;r=0&amp;pid=OfficeInsert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kyixhMIGu"/><Relationship Id="rId2" Type="http://schemas.openxmlformats.org/officeDocument/2006/relationships/image" Target="../media/image6.jpg&amp;ehk=n3H6lf0q61jF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N92"/><Relationship Id="rId2" Type="http://schemas.openxmlformats.org/officeDocument/2006/relationships/image" Target="../media/image1.jpg&amp;ehk=bN4dABpyxWEcz2rf7LLoaQ&amp;r=0&amp;pid=OfficeInsert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&amp;ehk=MosLgmvPT8bkzw43z0Z8Mg&amp;r=0&amp;pid=OfficeInser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N92"/><Relationship Id="rId2" Type="http://schemas.openxmlformats.org/officeDocument/2006/relationships/image" Target="../media/image1.jpg&amp;ehk=bN4dABpyxWEcz2rf7LLoaQ&amp;r=0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kyixhMIGu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GcrU9ah7K60tGpMTnUqAtw&amp;r=0&amp;pid=OfficeInsert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&amp;ehk=MosLgmvPT8bkzw43z0Z8Mg&amp;r=0&amp;pid=OfficeInsert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n3H6lf0q61jFT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N92"/><Relationship Id="rId2" Type="http://schemas.openxmlformats.org/officeDocument/2006/relationships/image" Target="../media/image1.jpg&amp;ehk=bN4dABpyxWEcz2rf7LLoaQ&amp;r=0&amp;pid=OfficeInsert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kyixhMIGu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GcrU9ah7K60tGpMTnUqAtw&amp;r=0&amp;pid=OfficeInsert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&amp;ehk=MosLgmvPT8bkzw43z0Z8Mg&amp;r=0&amp;pid=OfficeInsert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n3H6lf0q61jFT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GcrU9ah7K60tGpMTnUqAtw&amp;r=0&amp;pid=OfficeInsert"/><Relationship Id="rId2" Type="http://schemas.openxmlformats.org/officeDocument/2006/relationships/image" Target="../media/image3.JPG&amp;ehk=kyixhMIGu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N92"/><Relationship Id="rId2" Type="http://schemas.openxmlformats.org/officeDocument/2006/relationships/image" Target="../media/image1.jpg&amp;ehk=bN4dABpyxWEcz2rf7LLoaQ&amp;r=0&amp;pid=OfficeInsert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&amp;ehk=MosLgmvPT8bkzw43z0Z8Mg&amp;r=0&amp;pid=OfficeInser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81896">
            <a:off x="954157" y="1470992"/>
            <a:ext cx="10389704" cy="3034748"/>
          </a:xfrm>
        </p:spPr>
        <p:txBody>
          <a:bodyPr>
            <a:noAutofit/>
          </a:bodyPr>
          <a:lstStyle/>
          <a:p>
            <a:pPr algn="ctr"/>
            <a:r>
              <a:rPr lang="en-US" sz="12000" dirty="0" err="1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6157" y="142090"/>
            <a:ext cx="720918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needlework</a:t>
            </a:r>
          </a:p>
        </p:txBody>
      </p:sp>
      <p:pic>
        <p:nvPicPr>
          <p:cNvPr id="3" name="Picture 2" descr="Teaching &lt;strong&gt;Kids&lt;/strong&gt; to Sew: Using Fabric, Tying Knots, Tracing Designs. Also ..."/>
          <p:cNvPicPr>
            <a:picLocks noChangeAspect="1"/>
          </p:cNvPicPr>
          <p:nvPr/>
        </p:nvPicPr>
        <p:blipFill rotWithShape="1">
          <a:blip r:embed="rId2"/>
          <a:srcRect l="9395" r="2968"/>
          <a:stretch/>
        </p:blipFill>
        <p:spPr>
          <a:xfrm>
            <a:off x="6639339" y="2639742"/>
            <a:ext cx="5552661" cy="4218258"/>
          </a:xfrm>
          <a:prstGeom prst="rect">
            <a:avLst/>
          </a:prstGeom>
        </p:spPr>
      </p:pic>
      <p:pic>
        <p:nvPicPr>
          <p:cNvPr id="5" name="Picture 4" descr="&lt;strong&gt;arts&lt;/strong&gt;-&lt;strong&gt;and-crafts&lt;/strong&gt;-pic.jpg"/>
          <p:cNvPicPr>
            <a:picLocks noChangeAspect="1"/>
          </p:cNvPicPr>
          <p:nvPr/>
        </p:nvPicPr>
        <p:blipFill rotWithShape="1">
          <a:blip r:embed="rId3"/>
          <a:srcRect l="9742" r="13667"/>
          <a:stretch/>
        </p:blipFill>
        <p:spPr>
          <a:xfrm>
            <a:off x="0" y="0"/>
            <a:ext cx="5405575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426" y="1056490"/>
            <a:ext cx="6149009" cy="127589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arts and crafts</a:t>
            </a:r>
          </a:p>
        </p:txBody>
      </p:sp>
      <p:pic>
        <p:nvPicPr>
          <p:cNvPr id="5" name="Picture 4" descr="&lt;strong&gt;arts&lt;/strong&gt;-&lt;strong&gt;and-crafts&lt;/strong&gt;-pic.jpg"/>
          <p:cNvPicPr>
            <a:picLocks noChangeAspect="1"/>
          </p:cNvPicPr>
          <p:nvPr/>
        </p:nvPicPr>
        <p:blipFill rotWithShape="1">
          <a:blip r:embed="rId2"/>
          <a:srcRect l="9742" r="13667"/>
          <a:stretch/>
        </p:blipFill>
        <p:spPr>
          <a:xfrm>
            <a:off x="0" y="0"/>
            <a:ext cx="5405575" cy="4691270"/>
          </a:xfrm>
          <a:prstGeom prst="rect">
            <a:avLst/>
          </a:prstGeom>
        </p:spPr>
      </p:pic>
      <p:pic>
        <p:nvPicPr>
          <p:cNvPr id="6" name="Picture 5" descr="... Olympics Event held in phyical education &lt;strong&gt;classes&lt;/strong&gt; at Bell Element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85" y="2882348"/>
            <a:ext cx="5961615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1479" y="4530428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editor</a:t>
            </a:r>
          </a:p>
        </p:txBody>
      </p:sp>
      <p:pic>
        <p:nvPicPr>
          <p:cNvPr id="3" name="Picture 2" descr="&lt;strong&gt;Rock&lt;/strong&gt; &lt;strong&gt;Band&lt;/strong&gt; » Crazy Chinese Woman In Canada"/>
          <p:cNvPicPr>
            <a:picLocks noChangeAspect="1"/>
          </p:cNvPicPr>
          <p:nvPr/>
        </p:nvPicPr>
        <p:blipFill rotWithShape="1">
          <a:blip r:embed="rId2"/>
          <a:srcRect l="41287"/>
          <a:stretch/>
        </p:blipFill>
        <p:spPr>
          <a:xfrm>
            <a:off x="3415984" y="0"/>
            <a:ext cx="3949170" cy="3096866"/>
          </a:xfrm>
          <a:prstGeom prst="rect">
            <a:avLst/>
          </a:prstGeom>
        </p:spPr>
      </p:pic>
      <p:pic>
        <p:nvPicPr>
          <p:cNvPr id="5" name="Picture 4" descr="... Messenger for the River Valley - ATU keeps &lt;strong&gt;band&lt;/strong&gt; camp tradition alive"/>
          <p:cNvPicPr>
            <a:picLocks noChangeAspect="1"/>
          </p:cNvPicPr>
          <p:nvPr/>
        </p:nvPicPr>
        <p:blipFill rotWithShape="1">
          <a:blip r:embed="rId3"/>
          <a:srcRect l="22988" t="-355" r="7389" b="5795"/>
          <a:stretch/>
        </p:blipFill>
        <p:spPr>
          <a:xfrm>
            <a:off x="0" y="0"/>
            <a:ext cx="3415984" cy="3096866"/>
          </a:xfrm>
          <a:prstGeom prst="rect">
            <a:avLst/>
          </a:prstGeom>
        </p:spPr>
      </p:pic>
      <p:pic>
        <p:nvPicPr>
          <p:cNvPr id="6" name="Picture 5" descr="Aberraciones del Espanglish: &lt;strong&gt;Editor&lt;/strong&g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98" y="2320562"/>
            <a:ext cx="4382901" cy="44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2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Rock&lt;/strong&gt; &lt;strong&gt;Band&lt;/strong&gt; » Crazy Chinese Woman In Canada"/>
          <p:cNvPicPr>
            <a:picLocks noChangeAspect="1"/>
          </p:cNvPicPr>
          <p:nvPr/>
        </p:nvPicPr>
        <p:blipFill rotWithShape="1">
          <a:blip r:embed="rId2"/>
          <a:srcRect l="41287"/>
          <a:stretch/>
        </p:blipFill>
        <p:spPr>
          <a:xfrm>
            <a:off x="5580868" y="1129762"/>
            <a:ext cx="6130228" cy="4807211"/>
          </a:xfrm>
          <a:prstGeom prst="rect">
            <a:avLst/>
          </a:prstGeom>
        </p:spPr>
      </p:pic>
      <p:pic>
        <p:nvPicPr>
          <p:cNvPr id="3" name="Picture 2" descr="... Messenger for the River Valley - ATU keeps &lt;strong&gt;band&lt;/strong&gt; camp tradition alive"/>
          <p:cNvPicPr>
            <a:picLocks noChangeAspect="1"/>
          </p:cNvPicPr>
          <p:nvPr/>
        </p:nvPicPr>
        <p:blipFill rotWithShape="1">
          <a:blip r:embed="rId3"/>
          <a:srcRect l="22988" t="-355" r="7389" b="5795"/>
          <a:stretch/>
        </p:blipFill>
        <p:spPr>
          <a:xfrm>
            <a:off x="278295" y="1129763"/>
            <a:ext cx="5302573" cy="48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Olympics Event held in phyical education &lt;strong&gt;classes&lt;/strong&gt; at Bell Elementa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304799"/>
            <a:ext cx="9459097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ing &lt;strong&gt;Kids&lt;/strong&gt; to Sew: Using Fabric, Tying Knots, Tracing Designs. Als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150651"/>
            <a:ext cx="9737948" cy="64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erraciones del Espanglish: &lt;strong&gt;Editor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6" y="153520"/>
            <a:ext cx="6361042" cy="64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arts&lt;/strong&gt;-&lt;strong&gt;and-crafts&lt;/strong&gt;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95" y="189672"/>
            <a:ext cx="9615556" cy="63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303AB-42EE-4A32-98E4-BBB71217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4" y="283265"/>
            <a:ext cx="8505454" cy="5574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9D6C6-C5C0-4851-AF5E-637DCE707CDA}"/>
              </a:ext>
            </a:extLst>
          </p:cNvPr>
          <p:cNvSpPr txBox="1"/>
          <p:nvPr/>
        </p:nvSpPr>
        <p:spPr>
          <a:xfrm rot="18923569">
            <a:off x="8454886" y="3021497"/>
            <a:ext cx="4121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24940" y="13283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band</a:t>
            </a:r>
          </a:p>
          <a:p>
            <a:pPr algn="r"/>
            <a:endParaRPr lang="en-US" sz="8000" b="1" dirty="0"/>
          </a:p>
        </p:txBody>
      </p:sp>
      <p:pic>
        <p:nvPicPr>
          <p:cNvPr id="5" name="Picture 4" descr="&lt;strong&gt;Rock&lt;/strong&gt; &lt;strong&gt;Band&lt;/strong&gt; » Crazy Chinese Woman In Canada"/>
          <p:cNvPicPr>
            <a:picLocks noChangeAspect="1"/>
          </p:cNvPicPr>
          <p:nvPr/>
        </p:nvPicPr>
        <p:blipFill rotWithShape="1">
          <a:blip r:embed="rId2"/>
          <a:srcRect l="41287"/>
          <a:stretch/>
        </p:blipFill>
        <p:spPr>
          <a:xfrm>
            <a:off x="6202017" y="2040835"/>
            <a:ext cx="5791202" cy="4541354"/>
          </a:xfrm>
          <a:prstGeom prst="rect">
            <a:avLst/>
          </a:prstGeom>
        </p:spPr>
      </p:pic>
      <p:pic>
        <p:nvPicPr>
          <p:cNvPr id="10" name="Picture 9" descr="... Messenger for the River Valley - ATU keeps &lt;strong&gt;band&lt;/strong&gt; camp tradition alive"/>
          <p:cNvPicPr>
            <a:picLocks noChangeAspect="1"/>
          </p:cNvPicPr>
          <p:nvPr/>
        </p:nvPicPr>
        <p:blipFill rotWithShape="1">
          <a:blip r:embed="rId3"/>
          <a:srcRect l="22988" t="-355" r="7389" b="5795"/>
          <a:stretch/>
        </p:blipFill>
        <p:spPr>
          <a:xfrm>
            <a:off x="927652" y="2040835"/>
            <a:ext cx="5009321" cy="45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8716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fitness</a:t>
            </a:r>
          </a:p>
          <a:p>
            <a:endParaRPr lang="en-US" sz="5400" dirty="0"/>
          </a:p>
        </p:txBody>
      </p:sp>
      <p:pic>
        <p:nvPicPr>
          <p:cNvPr id="3" name="Picture 2" descr="... Olympics Event held in phyical education &lt;strong&gt;classes&lt;/strong&gt; at Bell Elementa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875" y="1298714"/>
            <a:ext cx="8137603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92765" y="5507015"/>
            <a:ext cx="7142921" cy="1350985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needlework</a:t>
            </a:r>
          </a:p>
          <a:p>
            <a:endParaRPr lang="en-US" sz="5400" dirty="0"/>
          </a:p>
        </p:txBody>
      </p:sp>
      <p:pic>
        <p:nvPicPr>
          <p:cNvPr id="6" name="Picture 5" descr="Teaching &lt;strong&gt;Kids&lt;/strong&gt; to Sew: Using Fabric, Tying Knots, Tracing Designs. Als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8" y="163904"/>
            <a:ext cx="7591096" cy="50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0087" y="105809"/>
            <a:ext cx="3935896" cy="12648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editor</a:t>
            </a:r>
          </a:p>
        </p:txBody>
      </p:sp>
      <p:pic>
        <p:nvPicPr>
          <p:cNvPr id="3" name="Picture 2" descr="Aberraciones del Espanglish: &lt;strong&gt;Editor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3" y="937963"/>
            <a:ext cx="5450578" cy="54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5473884"/>
            <a:ext cx="8017566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arts and crafts</a:t>
            </a:r>
          </a:p>
          <a:p>
            <a:endParaRPr lang="en-US" sz="5400" dirty="0"/>
          </a:p>
        </p:txBody>
      </p:sp>
      <p:pic>
        <p:nvPicPr>
          <p:cNvPr id="3" name="Picture 2" descr="&lt;strong&gt;arts&lt;/strong&gt;-&lt;strong&gt;and-crafts&lt;/strong&gt;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1" y="229428"/>
            <a:ext cx="7889890" cy="52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4853" y="4125105"/>
            <a:ext cx="6811618" cy="1923773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4853" y="2555445"/>
            <a:ext cx="1367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59025" y="206143"/>
            <a:ext cx="5181601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210" y="212035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fitness</a:t>
            </a:r>
          </a:p>
        </p:txBody>
      </p:sp>
      <p:pic>
        <p:nvPicPr>
          <p:cNvPr id="3" name="Picture 2" descr="... Olympics Event held in phyical education &lt;strong&gt;classes&lt;/strong&gt; at Bell Elementa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1615" cy="3975652"/>
          </a:xfrm>
          <a:prstGeom prst="rect">
            <a:avLst/>
          </a:prstGeom>
        </p:spPr>
      </p:pic>
      <p:pic>
        <p:nvPicPr>
          <p:cNvPr id="5" name="Picture 4" descr="Teaching &lt;strong&gt;Kids&lt;/strong&gt; to Sew: Using Fabric, Tying Knots, Tracing Designs. Also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15" y="2710053"/>
            <a:ext cx="6230385" cy="41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566" y="5045396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band</a:t>
            </a:r>
          </a:p>
        </p:txBody>
      </p:sp>
      <p:pic>
        <p:nvPicPr>
          <p:cNvPr id="3" name="Picture 2" descr="&lt;strong&gt;Rock&lt;/strong&gt; &lt;strong&gt;Band&lt;/strong&gt; » Crazy Chinese Woman In Canada"/>
          <p:cNvPicPr>
            <a:picLocks noChangeAspect="1"/>
          </p:cNvPicPr>
          <p:nvPr/>
        </p:nvPicPr>
        <p:blipFill rotWithShape="1">
          <a:blip r:embed="rId2"/>
          <a:srcRect l="41287"/>
          <a:stretch/>
        </p:blipFill>
        <p:spPr>
          <a:xfrm>
            <a:off x="8242830" y="3761134"/>
            <a:ext cx="3949170" cy="3096866"/>
          </a:xfrm>
          <a:prstGeom prst="rect">
            <a:avLst/>
          </a:prstGeom>
        </p:spPr>
      </p:pic>
      <p:pic>
        <p:nvPicPr>
          <p:cNvPr id="5" name="Picture 4" descr="... Messenger for the River Valley - ATU keeps &lt;strong&gt;band&lt;/strong&gt; camp tradition alive"/>
          <p:cNvPicPr>
            <a:picLocks noChangeAspect="1"/>
          </p:cNvPicPr>
          <p:nvPr/>
        </p:nvPicPr>
        <p:blipFill rotWithShape="1">
          <a:blip r:embed="rId3"/>
          <a:srcRect l="22988" t="-355" r="7389" b="5795"/>
          <a:stretch/>
        </p:blipFill>
        <p:spPr>
          <a:xfrm>
            <a:off x="4826846" y="3761134"/>
            <a:ext cx="3415984" cy="3096866"/>
          </a:xfrm>
          <a:prstGeom prst="rect">
            <a:avLst/>
          </a:prstGeom>
        </p:spPr>
      </p:pic>
      <p:pic>
        <p:nvPicPr>
          <p:cNvPr id="6" name="Picture 5" descr="Aberraciones del Espanglish: &lt;strong&gt;Editor&lt;/strong&g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42" y="186962"/>
            <a:ext cx="4382901" cy="44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541</TotalTime>
  <Words>28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Impact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72</cp:revision>
  <dcterms:created xsi:type="dcterms:W3CDTF">2016-07-26T16:38:37Z</dcterms:created>
  <dcterms:modified xsi:type="dcterms:W3CDTF">2018-02-23T07:52:36Z</dcterms:modified>
</cp:coreProperties>
</file>