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13" r:id="rId4"/>
    <p:sldId id="312" r:id="rId5"/>
    <p:sldId id="302" r:id="rId6"/>
    <p:sldId id="259" r:id="rId7"/>
    <p:sldId id="260" r:id="rId8"/>
    <p:sldId id="261" r:id="rId9"/>
    <p:sldId id="258" r:id="rId10"/>
    <p:sldId id="310" r:id="rId11"/>
    <p:sldId id="26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91" r:id="rId20"/>
    <p:sldId id="270" r:id="rId21"/>
    <p:sldId id="271" r:id="rId22"/>
    <p:sldId id="293" r:id="rId23"/>
    <p:sldId id="269" r:id="rId24"/>
    <p:sldId id="297" r:id="rId25"/>
    <p:sldId id="272" r:id="rId26"/>
    <p:sldId id="292" r:id="rId27"/>
    <p:sldId id="273" r:id="rId28"/>
    <p:sldId id="277" r:id="rId29"/>
    <p:sldId id="280" r:id="rId30"/>
    <p:sldId id="288" r:id="rId31"/>
    <p:sldId id="289" r:id="rId32"/>
    <p:sldId id="286" r:id="rId33"/>
    <p:sldId id="287" r:id="rId34"/>
    <p:sldId id="311" r:id="rId35"/>
    <p:sldId id="285" r:id="rId36"/>
    <p:sldId id="29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xmlns="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73629">
            <a:off x="-1709531" y="2557668"/>
            <a:ext cx="11502888" cy="2040835"/>
          </a:xfrm>
        </p:spPr>
        <p:txBody>
          <a:bodyPr>
            <a:noAutofit/>
          </a:bodyPr>
          <a:lstStyle/>
          <a:p>
            <a:pPr algn="ctr"/>
            <a:r>
              <a:rPr lang="en-US" sz="14000" b="1" dirty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Vocab!</a:t>
            </a:r>
            <a:endParaRPr lang="en-US" sz="14000" dirty="0">
              <a:solidFill>
                <a:srgbClr val="00206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73629">
            <a:off x="-1709531" y="2557668"/>
            <a:ext cx="11502888" cy="2040835"/>
          </a:xfrm>
        </p:spPr>
        <p:txBody>
          <a:bodyPr>
            <a:noAutofit/>
          </a:bodyPr>
          <a:lstStyle/>
          <a:p>
            <a:pPr algn="ctr"/>
            <a:r>
              <a:rPr lang="en-US" sz="11000" b="1" dirty="0">
                <a:solidFill>
                  <a:srgbClr val="002060"/>
                </a:solidFill>
                <a:latin typeface="Monotype Corsiva" panose="03010101010201010101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WORD BANK!</a:t>
            </a:r>
            <a:endParaRPr lang="en-US" sz="11000" dirty="0">
              <a:solidFill>
                <a:srgbClr val="002060"/>
              </a:solidFill>
              <a:latin typeface="Monotype Corsiva" panose="03010101010201010101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11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5114" y="5308939"/>
            <a:ext cx="5512903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bookstall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73672"/>
            <a:ext cx="8902984" cy="500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9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4607" y="4995039"/>
            <a:ext cx="5512903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porter</a:t>
            </a:r>
          </a:p>
        </p:txBody>
      </p:sp>
      <p:pic>
        <p:nvPicPr>
          <p:cNvPr id="3" name="Picture 2" descr="... the &lt;strong&gt;train&lt;/strong&gt; slowed to city speeds our &lt;strong&gt;porter&lt;/strong&gt; popped in to tell us 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62" y="96226"/>
            <a:ext cx="7765773" cy="58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091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9864" y="-77812"/>
            <a:ext cx="9623056" cy="144884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railway station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4" y="1478033"/>
            <a:ext cx="6987655" cy="52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028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441857"/>
            <a:ext cx="11042423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refreshment 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174" y="155485"/>
            <a:ext cx="8128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71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84583"/>
            <a:ext cx="8462996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waiting-room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95" y="1258857"/>
            <a:ext cx="7286876" cy="54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785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260" y="354800"/>
            <a:ext cx="5512903" cy="1416143"/>
          </a:xfrm>
        </p:spPr>
        <p:txBody>
          <a:bodyPr>
            <a:noAutofit/>
          </a:bodyPr>
          <a:lstStyle/>
          <a:p>
            <a:pPr algn="r"/>
            <a:r>
              <a:rPr lang="en-US" sz="8800" b="1" dirty="0">
                <a:solidFill>
                  <a:srgbClr val="002060"/>
                </a:solidFill>
              </a:rPr>
              <a:t>bun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1" y="1462999"/>
            <a:ext cx="8599583" cy="51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09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2785" y="5336234"/>
            <a:ext cx="5512903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luggage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8" y="169282"/>
            <a:ext cx="6882478" cy="55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1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8" y="5441857"/>
            <a:ext cx="5512903" cy="1416143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sleeper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466" y="173883"/>
            <a:ext cx="7591939" cy="56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4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126462" y="4186215"/>
            <a:ext cx="4328424" cy="2048933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5913" y="2448138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or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88462" y="457934"/>
            <a:ext cx="2804423" cy="17419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top?</a:t>
            </a:r>
          </a:p>
        </p:txBody>
      </p:sp>
    </p:spTree>
    <p:extLst>
      <p:ext uri="{BB962C8B-B14F-4D97-AF65-F5344CB8AC3E}">
        <p14:creationId xmlns:p14="http://schemas.microsoft.com/office/powerpoint/2010/main" xmlns="" val="205532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772939" y="371974"/>
            <a:ext cx="302149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train</a:t>
            </a:r>
          </a:p>
          <a:p>
            <a:pPr algn="r"/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2" y="371974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880783">
            <a:off x="7550575" y="1547228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railway station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735" b="21431"/>
          <a:stretch/>
        </p:blipFill>
        <p:spPr>
          <a:xfrm>
            <a:off x="409433" y="1"/>
            <a:ext cx="6564573" cy="348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32" b="14654"/>
          <a:stretch/>
        </p:blipFill>
        <p:spPr>
          <a:xfrm>
            <a:off x="812041" y="3492508"/>
            <a:ext cx="5759355" cy="33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061526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bookstall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570" t="4163" b="4815"/>
          <a:stretch/>
        </p:blipFill>
        <p:spPr>
          <a:xfrm>
            <a:off x="6055627" y="3352306"/>
            <a:ext cx="5986342" cy="3505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680" r="-404" b="5027"/>
          <a:stretch/>
        </p:blipFill>
        <p:spPr>
          <a:xfrm>
            <a:off x="5076967" y="1"/>
            <a:ext cx="7210568" cy="33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88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717" y="2649687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porter</a:t>
            </a:r>
          </a:p>
        </p:txBody>
      </p:sp>
      <p:pic>
        <p:nvPicPr>
          <p:cNvPr id="3" name="Picture 2" descr="... the &lt;strong&gt;train&lt;/strong&gt; slowed to city speeds our &lt;strong&gt;porter&lt;/strong&gt; popped in to tell us our"/>
          <p:cNvPicPr>
            <a:picLocks noChangeAspect="1"/>
          </p:cNvPicPr>
          <p:nvPr/>
        </p:nvPicPr>
        <p:blipFill rotWithShape="1">
          <a:blip r:embed="rId2"/>
          <a:srcRect t="10298" b="17295"/>
          <a:stretch/>
        </p:blipFill>
        <p:spPr>
          <a:xfrm>
            <a:off x="5079514" y="3447698"/>
            <a:ext cx="6279972" cy="341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517" b="3460"/>
          <a:stretch/>
        </p:blipFill>
        <p:spPr>
          <a:xfrm>
            <a:off x="6782937" y="0"/>
            <a:ext cx="5054221" cy="34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225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949582">
            <a:off x="6794259" y="2596740"/>
            <a:ext cx="5659520" cy="18155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</a:rPr>
              <a:t>refreshment 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680" r="-404" b="5027"/>
          <a:stretch/>
        </p:blipFill>
        <p:spPr>
          <a:xfrm>
            <a:off x="0" y="0"/>
            <a:ext cx="7210568" cy="3352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013" b="11492"/>
          <a:stretch/>
        </p:blipFill>
        <p:spPr>
          <a:xfrm>
            <a:off x="711958" y="3352304"/>
            <a:ext cx="5786651" cy="35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494101">
            <a:off x="-261075" y="2730964"/>
            <a:ext cx="6440376" cy="1477952"/>
          </a:xfrm>
        </p:spPr>
        <p:txBody>
          <a:bodyPr>
            <a:normAutofit fontScale="85000" lnSpcReduction="100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waiting-room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32" b="14654"/>
          <a:stretch/>
        </p:blipFill>
        <p:spPr>
          <a:xfrm>
            <a:off x="6161963" y="0"/>
            <a:ext cx="5759355" cy="3365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735" b="21431"/>
          <a:stretch/>
        </p:blipFill>
        <p:spPr>
          <a:xfrm>
            <a:off x="5500048" y="3365492"/>
            <a:ext cx="6564573" cy="34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181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91" y="2849216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sleeper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13" b="11492"/>
          <a:stretch/>
        </p:blipFill>
        <p:spPr>
          <a:xfrm>
            <a:off x="6198358" y="0"/>
            <a:ext cx="5786651" cy="3536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570" t="4163" b="4815"/>
          <a:stretch/>
        </p:blipFill>
        <p:spPr>
          <a:xfrm>
            <a:off x="6055627" y="3352306"/>
            <a:ext cx="5986342" cy="35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7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047" y="2511293"/>
            <a:ext cx="3734905" cy="1751864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bun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13" t="3387" r="3491" b="4037"/>
          <a:stretch/>
        </p:blipFill>
        <p:spPr>
          <a:xfrm>
            <a:off x="191069" y="3387225"/>
            <a:ext cx="5773003" cy="3520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4680" r="-404" b="5027"/>
          <a:stretch/>
        </p:blipFill>
        <p:spPr>
          <a:xfrm>
            <a:off x="-1" y="-1"/>
            <a:ext cx="7285681" cy="338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96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286" y="2847190"/>
            <a:ext cx="4569239" cy="1512775"/>
          </a:xfrm>
        </p:spPr>
        <p:txBody>
          <a:bodyPr>
            <a:normAutofit fontScale="92500"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luggage</a:t>
            </a:r>
          </a:p>
        </p:txBody>
      </p:sp>
      <p:pic>
        <p:nvPicPr>
          <p:cNvPr id="3" name="Picture 2" descr="... the &lt;strong&gt;train&lt;/strong&gt; slowed to city speeds our &lt;strong&gt;porter&lt;/strong&gt; popped in to tell us our"/>
          <p:cNvPicPr>
            <a:picLocks noChangeAspect="1"/>
          </p:cNvPicPr>
          <p:nvPr/>
        </p:nvPicPr>
        <p:blipFill rotWithShape="1">
          <a:blip r:embed="rId2"/>
          <a:srcRect t="10298" b="17295"/>
          <a:stretch/>
        </p:blipFill>
        <p:spPr>
          <a:xfrm>
            <a:off x="5584482" y="0"/>
            <a:ext cx="6279972" cy="341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517" b="3460"/>
          <a:stretch/>
        </p:blipFill>
        <p:spPr>
          <a:xfrm>
            <a:off x="6316424" y="3410302"/>
            <a:ext cx="5054221" cy="344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151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1" y="117012"/>
            <a:ext cx="8772941" cy="65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3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73672"/>
            <a:ext cx="11612318" cy="65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78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93766" y="371974"/>
            <a:ext cx="5600669" cy="1465452"/>
          </a:xfrm>
        </p:spPr>
        <p:txBody>
          <a:bodyPr>
            <a:normAutofit fontScale="92500"/>
          </a:bodyPr>
          <a:lstStyle/>
          <a:p>
            <a:pPr algn="r"/>
            <a:r>
              <a:rPr lang="ro-MO" sz="8800" b="1" dirty="0" smtClean="0"/>
              <a:t>Trolley bus</a:t>
            </a:r>
            <a:endParaRPr lang="en-US" sz="8800" b="1" dirty="0"/>
          </a:p>
          <a:p>
            <a:pPr algn="r"/>
            <a:endParaRPr lang="en-US" sz="8000" b="1" dirty="0"/>
          </a:p>
        </p:txBody>
      </p:sp>
      <p:sp>
        <p:nvSpPr>
          <p:cNvPr id="55298" name="AutoShape 2" descr="upload.wikimedia.org/wikipedia/commons/thumb/0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5300" name="Picture 4" descr="alte 3 poze cu 5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273" y="1764071"/>
            <a:ext cx="5874289" cy="440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9" y="100893"/>
            <a:ext cx="9962010" cy="6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38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the &lt;strong&gt;train&lt;/strong&gt; slowed to city speeds our &lt;strong&gt;porter&lt;/strong&gt; popped in to tell us 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49" y="96225"/>
            <a:ext cx="8883177" cy="66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024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1" y="177143"/>
            <a:ext cx="10742677" cy="64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100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97" y="160282"/>
            <a:ext cx="8744656" cy="655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028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60" y="187530"/>
            <a:ext cx="8683760" cy="6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008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20" y="169282"/>
            <a:ext cx="8163460" cy="65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488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065" y="1158268"/>
            <a:ext cx="9909040" cy="55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0696" y="-119270"/>
            <a:ext cx="45191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772939" y="371974"/>
            <a:ext cx="3021496" cy="164295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o-MO" sz="8800" b="1" dirty="0" smtClean="0"/>
              <a:t>plane</a:t>
            </a:r>
            <a:endParaRPr lang="en-US" sz="8800" b="1" dirty="0"/>
          </a:p>
          <a:p>
            <a:pPr algn="r"/>
            <a:endParaRPr lang="en-US" sz="8000" b="1" dirty="0"/>
          </a:p>
        </p:txBody>
      </p:sp>
      <p:sp>
        <p:nvSpPr>
          <p:cNvPr id="1026" name="AutoShape 2" descr="Flying without fossil fuels: the first ever plane without moving pa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028" name="AutoShape 4" descr="Airbus A320 beats Boeing 737 as world's most popular plan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30" name="Picture 6" descr="www.air24.ro/wp-content/uploads/2018/04/avion-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25" y="1725284"/>
            <a:ext cx="7680750" cy="4320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6385" y="5291816"/>
            <a:ext cx="6467060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bicycle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93"/>
          <a:stretch/>
        </p:blipFill>
        <p:spPr>
          <a:xfrm>
            <a:off x="136477" y="176246"/>
            <a:ext cx="7172266" cy="494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2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823" y="286603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bus</a:t>
            </a:r>
          </a:p>
          <a:p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499" y="1617878"/>
            <a:ext cx="8022182" cy="50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0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7659559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motorcycle</a:t>
            </a:r>
          </a:p>
          <a:p>
            <a:endParaRPr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FA1CE5-9A0D-451F-AB28-F190919FF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70" y="173014"/>
            <a:ext cx="7089913" cy="53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6394" y="242287"/>
            <a:ext cx="3924622" cy="1264847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46" y="1054808"/>
            <a:ext cx="8502177" cy="56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4101" y="167783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9600" b="1" dirty="0"/>
              <a:t>car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555"/>
          <a:stretch/>
        </p:blipFill>
        <p:spPr>
          <a:xfrm>
            <a:off x="7069540" y="167783"/>
            <a:ext cx="4955874" cy="65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868</TotalTime>
  <Words>45</Words>
  <Application>Microsoft Office PowerPoint</Application>
  <PresentationFormat>Произвольный</PresentationFormat>
  <Paragraphs>30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Slice</vt:lpstr>
      <vt:lpstr>Vocab!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WORD BANK!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Admin</cp:lastModifiedBy>
  <cp:revision>88</cp:revision>
  <dcterms:created xsi:type="dcterms:W3CDTF">2016-07-26T16:38:37Z</dcterms:created>
  <dcterms:modified xsi:type="dcterms:W3CDTF">2020-04-13T07:21:29Z</dcterms:modified>
</cp:coreProperties>
</file>