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93" r:id="rId2"/>
    <p:sldId id="317" r:id="rId3"/>
    <p:sldId id="294" r:id="rId4"/>
    <p:sldId id="318" r:id="rId5"/>
    <p:sldId id="295" r:id="rId6"/>
    <p:sldId id="319" r:id="rId7"/>
    <p:sldId id="296" r:id="rId8"/>
    <p:sldId id="297" r:id="rId9"/>
    <p:sldId id="320" r:id="rId10"/>
    <p:sldId id="321" r:id="rId11"/>
    <p:sldId id="298" r:id="rId12"/>
    <p:sldId id="322" r:id="rId13"/>
    <p:sldId id="299" r:id="rId14"/>
    <p:sldId id="323" r:id="rId15"/>
    <p:sldId id="300" r:id="rId16"/>
    <p:sldId id="324" r:id="rId17"/>
    <p:sldId id="325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26" r:id="rId34"/>
    <p:sldId id="336" r:id="rId35"/>
    <p:sldId id="327" r:id="rId36"/>
    <p:sldId id="337" r:id="rId37"/>
    <p:sldId id="328" r:id="rId38"/>
    <p:sldId id="329" r:id="rId39"/>
    <p:sldId id="331" r:id="rId40"/>
    <p:sldId id="339" r:id="rId41"/>
    <p:sldId id="332" r:id="rId42"/>
    <p:sldId id="335" r:id="rId43"/>
    <p:sldId id="338" r:id="rId44"/>
    <p:sldId id="316" r:id="rId45"/>
    <p:sldId id="277" r:id="rId46"/>
    <p:sldId id="280" r:id="rId47"/>
    <p:sldId id="288" r:id="rId48"/>
    <p:sldId id="289" r:id="rId49"/>
    <p:sldId id="290" r:id="rId50"/>
    <p:sldId id="291" r:id="rId51"/>
    <p:sldId id="292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=""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09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742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063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950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260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7189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627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133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2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4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723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08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2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52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82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72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40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890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73629">
            <a:off x="-1709531" y="2557668"/>
            <a:ext cx="11502888" cy="2040835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Vocab</a:t>
            </a:r>
            <a:r>
              <a:rPr lang="en-US" sz="9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9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revision!</a:t>
            </a:r>
            <a:endParaRPr lang="en-US" sz="9600" dirty="0">
              <a:solidFill>
                <a:srgbClr val="002060"/>
              </a:solidFill>
              <a:latin typeface="Monotype Corsiva" panose="03010101010201010101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1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921" y="1674507"/>
            <a:ext cx="7309127" cy="446521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0824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707" y="155276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stamps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921" y="1674507"/>
            <a:ext cx="7309127" cy="446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24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18" y="119270"/>
            <a:ext cx="7023651" cy="491655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9726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18" y="119270"/>
            <a:ext cx="7023651" cy="491655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042156" y="5115465"/>
            <a:ext cx="4731025" cy="1895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newspaper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69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91" y="787722"/>
            <a:ext cx="4063808" cy="554106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87162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91" y="787722"/>
            <a:ext cx="4063808" cy="554106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042156" y="5115465"/>
            <a:ext cx="4731025" cy="1895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magazine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62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47" y="1725283"/>
            <a:ext cx="6647670" cy="452595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87162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0" y="1095555"/>
            <a:ext cx="5993090" cy="408029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042156" y="5115465"/>
            <a:ext cx="4731025" cy="1895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parcel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62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="" xmlns:p14="http://schemas.microsoft.com/office/powerpoint/2010/main" val="2055321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877074">
            <a:off x="6930888" y="2676940"/>
            <a:ext cx="6135756" cy="166977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telegram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40" y="500032"/>
            <a:ext cx="3405807" cy="2318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75" y="3522524"/>
            <a:ext cx="4537372" cy="3131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555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0" y="1219800"/>
            <a:ext cx="7152033" cy="536402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59372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825011">
            <a:off x="-224116" y="2355204"/>
            <a:ext cx="5340626" cy="166020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postcard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289" y="3646300"/>
            <a:ext cx="4096615" cy="283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17" y="40277"/>
            <a:ext cx="4371561" cy="3198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058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580490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envelope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70" y="199280"/>
            <a:ext cx="4439478" cy="3064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347" y="3473998"/>
            <a:ext cx="4625650" cy="3384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422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924065">
            <a:off x="7241614" y="2726753"/>
            <a:ext cx="5038438" cy="1815548"/>
          </a:xfrm>
        </p:spPr>
        <p:txBody>
          <a:bodyPr>
            <a:normAutofit fontScale="77500" lnSpcReduction="20000"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newspaper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105408"/>
            <a:ext cx="4371561" cy="3060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07" y="3274790"/>
            <a:ext cx="5171062" cy="3583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8714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592" y="2434166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magazine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Image result for fast 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01619" y="1"/>
            <a:ext cx="4652032" cy="348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12" y="3489024"/>
            <a:ext cx="2470801" cy="3368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9181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028646">
            <a:off x="-143502" y="2370112"/>
            <a:ext cx="4929810" cy="151277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letter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171" y="3473998"/>
            <a:ext cx="4512002" cy="338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4" y="397800"/>
            <a:ext cx="4096615" cy="2789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615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096" y="2849216"/>
            <a:ext cx="4631634" cy="178904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stamps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791" y="0"/>
            <a:ext cx="5865371" cy="3583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96" y="3704061"/>
            <a:ext cx="4371561" cy="3029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47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616" y="1499946"/>
            <a:ext cx="6064120" cy="4128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34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212455"/>
            <a:ext cx="8675758" cy="6346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478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48" y="901698"/>
            <a:ext cx="6650205" cy="498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838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96" y="878508"/>
            <a:ext cx="8357982" cy="5105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002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65913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 smtClean="0"/>
              <a:t>letter</a:t>
            </a:r>
            <a:endParaRPr lang="en-US" sz="8800" b="1" dirty="0"/>
          </a:p>
          <a:p>
            <a:pPr algn="r"/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0" y="1219800"/>
            <a:ext cx="7152033" cy="5364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372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ast 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8918" y="207809"/>
            <a:ext cx="9126433" cy="6324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510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96" y="170621"/>
            <a:ext cx="9429514" cy="6508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02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03" y="119270"/>
            <a:ext cx="9390111" cy="6573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669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16" y="119270"/>
            <a:ext cx="4820685" cy="6573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669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73629">
            <a:off x="-1709531" y="2557668"/>
            <a:ext cx="11502888" cy="2040835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Word</a:t>
            </a:r>
            <a:br>
              <a:rPr lang="en-US" sz="9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6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bank</a:t>
            </a:r>
            <a:endParaRPr lang="en-US" sz="9600" dirty="0">
              <a:solidFill>
                <a:srgbClr val="002060"/>
              </a:solidFill>
              <a:latin typeface="Monotype Corsiva" panose="03010101010201010101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1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665" y="293298"/>
            <a:ext cx="6620711" cy="1264847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addressee</a:t>
            </a:r>
            <a:endParaRPr lang="en-US" sz="8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570C39-0FF1-4098-9255-B6D8F93A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77" y="1665638"/>
            <a:ext cx="7199946" cy="506996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668883" y="4891176"/>
            <a:ext cx="1017917" cy="526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9649121">
            <a:off x="8540151" y="437359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665" y="293298"/>
            <a:ext cx="6620711" cy="1264847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addresser</a:t>
            </a:r>
            <a:endParaRPr lang="en-US" sz="8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570C39-0FF1-4098-9255-B6D8F93A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01" y="1674264"/>
            <a:ext cx="7090855" cy="506996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85403" y="1811545"/>
            <a:ext cx="1017917" cy="526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0800000">
            <a:off x="2751826" y="177704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966" y="504618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hand</a:t>
            </a:r>
            <a:endParaRPr lang="en-US" sz="8800" b="1" dirty="0"/>
          </a:p>
          <a:p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E31749-7A35-4E1C-87A9-4248F84D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55" t="29775"/>
          <a:stretch>
            <a:fillRect/>
          </a:stretch>
        </p:blipFill>
        <p:spPr>
          <a:xfrm>
            <a:off x="7125419" y="526211"/>
            <a:ext cx="4416725" cy="58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11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0975" y="5102085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 smtClean="0"/>
              <a:t>weigh</a:t>
            </a:r>
            <a:endParaRPr lang="en-US" sz="8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1BD37D-9438-4749-AF7A-2A883777F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30" y="934988"/>
            <a:ext cx="4964440" cy="49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5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3652563" cy="204893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485317"/>
            <a:ext cx="880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4446" y="2352995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xmlns="" val="205532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81" y="1661764"/>
            <a:ext cx="7166831" cy="524306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01409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33847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/>
              <a:t>weigh</a:t>
            </a:r>
            <a:endParaRPr lang="en-US" sz="8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57F2DB-77C7-448A-80EC-574F44F5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973" t="28041" r="2683"/>
          <a:stretch>
            <a:fillRect/>
          </a:stretch>
        </p:blipFill>
        <p:spPr>
          <a:xfrm>
            <a:off x="7125421" y="1147323"/>
            <a:ext cx="3416060" cy="5368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358749-9288-4C13-A264-6F40B665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28" y="1539315"/>
            <a:ext cx="4424318" cy="44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14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1932" y="276045"/>
            <a:ext cx="7660382" cy="1669774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addresser</a:t>
            </a:r>
            <a:endParaRPr lang="en-US" sz="8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767230-649D-4407-B339-CC1C4B62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27" y="1566045"/>
            <a:ext cx="7543332" cy="514530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889849" y="1699402"/>
            <a:ext cx="1017917" cy="526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29245" y="5121213"/>
            <a:ext cx="1017917" cy="526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551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33847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/>
              <a:t>hand</a:t>
            </a:r>
            <a:endParaRPr lang="en-US" sz="8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57F2DB-77C7-448A-80EC-574F44F5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973" t="28041" r="2683"/>
          <a:stretch>
            <a:fillRect/>
          </a:stretch>
        </p:blipFill>
        <p:spPr>
          <a:xfrm>
            <a:off x="1492372" y="1259466"/>
            <a:ext cx="3416060" cy="5368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358749-9288-4C13-A264-6F40B665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63" y="1573821"/>
            <a:ext cx="4424318" cy="44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14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1932" y="276045"/>
            <a:ext cx="7660382" cy="1669774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addressee</a:t>
            </a:r>
            <a:endParaRPr lang="en-US" sz="8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767230-649D-4407-B339-CC1C4B62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27" y="1566045"/>
            <a:ext cx="7543332" cy="514530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889849" y="1699402"/>
            <a:ext cx="1017917" cy="526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29245" y="5121213"/>
            <a:ext cx="1017917" cy="526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551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3" y="102704"/>
            <a:ext cx="6652592" cy="6652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 rot="18831952">
            <a:off x="-1089249" y="2341399"/>
            <a:ext cx="5645426" cy="147795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002060"/>
                </a:solidFill>
              </a:rPr>
              <a:t>Good Job!</a:t>
            </a:r>
          </a:p>
        </p:txBody>
      </p:sp>
    </p:spTree>
    <p:extLst>
      <p:ext uri="{BB962C8B-B14F-4D97-AF65-F5344CB8AC3E}">
        <p14:creationId xmlns="" xmlns:p14="http://schemas.microsoft.com/office/powerpoint/2010/main" val="3007425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mple american envelope 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47" y="993912"/>
            <a:ext cx="9407247" cy="5618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296" y="119270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u="sng" dirty="0">
                <a:solidFill>
                  <a:srgbClr val="002060"/>
                </a:solidFill>
              </a:rPr>
              <a:t>U.S.</a:t>
            </a:r>
          </a:p>
        </p:txBody>
      </p:sp>
    </p:spTree>
    <p:extLst>
      <p:ext uri="{BB962C8B-B14F-4D97-AF65-F5344CB8AC3E}">
        <p14:creationId xmlns="" xmlns:p14="http://schemas.microsoft.com/office/powerpoint/2010/main" val="55334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d2.whstatic.com/images/thumb/3/36/Put-an-Address-on-an-Envelope-%28Great-Britain%29-Step-9-Version-2.jpg/aid677156-v4-900px-Put-an-Address-on-an-Envelope-%28Great-Britain%29-Step-9-Versio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6" t="22638" r="3932" b="16557"/>
          <a:stretch/>
        </p:blipFill>
        <p:spPr bwMode="auto">
          <a:xfrm>
            <a:off x="1127286" y="1391479"/>
            <a:ext cx="10826175" cy="5287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026" y="0"/>
            <a:ext cx="6612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>
                <a:solidFill>
                  <a:srgbClr val="002060"/>
                </a:solidFill>
              </a:rPr>
              <a:t>Great Britain</a:t>
            </a:r>
          </a:p>
        </p:txBody>
      </p:sp>
    </p:spTree>
    <p:extLst>
      <p:ext uri="{BB962C8B-B14F-4D97-AF65-F5344CB8AC3E}">
        <p14:creationId xmlns="" xmlns:p14="http://schemas.microsoft.com/office/powerpoint/2010/main" val="1064785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d3.whstatic.com/images/thumb/6/6e/Put-an-Address-on-an-Envelope-%28Great-Britain%29-Step-8-Version-2.jpg/aid677156-v4-900px-Put-an-Address-on-an-Envelope-%28Great-Britain%29-Step-8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59" y="1227266"/>
            <a:ext cx="7374007" cy="5530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5246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u="sng" dirty="0">
                <a:solidFill>
                  <a:srgbClr val="002060"/>
                </a:solidFill>
              </a:rPr>
              <a:t>Great Britain</a:t>
            </a:r>
          </a:p>
        </p:txBody>
      </p:sp>
    </p:spTree>
    <p:extLst>
      <p:ext uri="{BB962C8B-B14F-4D97-AF65-F5344CB8AC3E}">
        <p14:creationId xmlns="" xmlns:p14="http://schemas.microsoft.com/office/powerpoint/2010/main" val="3303838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ds05.infourok.ru/uploads/ex/00ad/0003bdb4-6950f18d/hello_html_5a71658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230" y="328905"/>
            <a:ext cx="7513608" cy="63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73047" y="845238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USA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1673" y="756098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Britain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8971" y="6044091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Moldova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ds05.infourok.ru/uploads/ex/00ad/0003bdb4-6950f18d/hello_html_5a71658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230" y="328905"/>
            <a:ext cx="7513608" cy="63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73047" y="845238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USA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1673" y="756098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Britain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8971" y="6044091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Moldova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3870" y="3266386"/>
            <a:ext cx="1623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return addres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 is written on the back side of the envelope.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359" y="0"/>
            <a:ext cx="6891131" cy="1847942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envelope</a:t>
            </a:r>
            <a:endParaRPr lang="en-US" sz="6600" b="1" dirty="0"/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81" y="1661764"/>
            <a:ext cx="7166831" cy="5243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09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ds05.infourok.ru/uploads/ex/00ad/0003bdb4-6950f18d/hello_html_5a71658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230" y="328905"/>
            <a:ext cx="7513608" cy="63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82005" y="577820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USA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1673" y="756098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Britain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8971" y="6044091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Moldova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3870" y="3266386"/>
            <a:ext cx="1623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return addres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 is written on the back side of the envelope.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3419" y="1296688"/>
            <a:ext cx="20703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addressee and the addresser’s addres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 are both written on the back side of the envelope.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ds05.infourok.ru/uploads/ex/00ad/0003bdb4-6950f18d/hello_html_5a71658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230" y="328905"/>
            <a:ext cx="7513608" cy="63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82005" y="577820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USA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1673" y="756098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Britain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8971" y="6044091"/>
            <a:ext cx="1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Moldova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3870" y="3266386"/>
            <a:ext cx="1623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return addres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 is written on the back side of the envelope.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3419" y="1296688"/>
            <a:ext cx="20703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addressee and the addresser’s addres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 are both written on the back side of the envelope.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7855" y="2538891"/>
            <a:ext cx="16232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the 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envelopes have stamps on.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9" y="395871"/>
            <a:ext cx="6938012" cy="478878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82223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940" y="5400998"/>
            <a:ext cx="6467060" cy="1847942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telegram</a:t>
            </a:r>
            <a:endParaRPr lang="en-US" sz="6600" b="1" dirty="0">
              <a:solidFill>
                <a:srgbClr val="002060"/>
              </a:solidFill>
            </a:endParaRP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9" y="395871"/>
            <a:ext cx="6938012" cy="478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223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st 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99650" y="207810"/>
            <a:ext cx="7236620" cy="5014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37811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st 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99650" y="207810"/>
            <a:ext cx="7236620" cy="5014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0" y="4962939"/>
            <a:ext cx="4731025" cy="1895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postcard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11104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588</TotalTime>
  <Words>145</Words>
  <Application>Microsoft Office PowerPoint</Application>
  <PresentationFormat>Произвольный</PresentationFormat>
  <Paragraphs>53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Slice</vt:lpstr>
      <vt:lpstr>Vocab  revision!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Word bank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Admin</cp:lastModifiedBy>
  <cp:revision>70</cp:revision>
  <dcterms:created xsi:type="dcterms:W3CDTF">2016-07-26T16:38:37Z</dcterms:created>
  <dcterms:modified xsi:type="dcterms:W3CDTF">2020-04-29T20:46:16Z</dcterms:modified>
</cp:coreProperties>
</file>