
<file path=[Content_Types].xml><?xml version="1.0" encoding="utf-8"?>
<Types xmlns="http://schemas.openxmlformats.org/package/2006/content-types">
  <Default Extension="jpg&amp;ehk=Ez62M4ZF" ContentType="image/jpeg"/>
  <Default Extension="jpg&amp;ehk=Vj" ContentType="image/jpeg"/>
  <Default Extension="jpg&amp;ehk=VPncI20VktkGydntJ5I83g&amp;r=0&amp;pid=OfficeInsert" ContentType="image/jpeg"/>
  <Default Extension="jpg&amp;ehk=P" ContentType="image/jpeg"/>
  <Default Extension="jpeg" ContentType="image/jpeg"/>
  <Default Extension="rels" ContentType="application/vnd.openxmlformats-package.relationships+xml"/>
  <Default Extension="xml" ContentType="application/xml"/>
  <Default Extension="jpg&amp;ehk=nWR14qI0ioxo72XOWvaV" ContentType="image/jpeg"/>
  <Default Extension="jpg&amp;ehk=6vUlWdgS8pBh0JPX4DeQfQ&amp;r=0&amp;pid=OfficeInsert" ContentType="image/jpeg"/>
  <Default Extension="gif" ContentType="image/gif"/>
  <Default Extension="jpg&amp;ehk=IIFFSuABaNbs7r249pOBEA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303" r:id="rId10"/>
    <p:sldId id="270" r:id="rId11"/>
    <p:sldId id="271" r:id="rId12"/>
    <p:sldId id="293" r:id="rId13"/>
    <p:sldId id="269" r:id="rId14"/>
    <p:sldId id="297" r:id="rId15"/>
    <p:sldId id="272" r:id="rId16"/>
    <p:sldId id="292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2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0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89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7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6vUlWdgS8pBh0JPX4DeQfQ&amp;r=0&amp;pid=OfficeInsert"/><Relationship Id="rId2" Type="http://schemas.openxmlformats.org/officeDocument/2006/relationships/image" Target="../media/image3.jpg&amp;ehk=IIFFSuABaNbs7r249pOBEA&amp;r=0&amp;pid=OfficeInsert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P"/><Relationship Id="rId2" Type="http://schemas.openxmlformats.org/officeDocument/2006/relationships/image" Target="../media/image2.jpg&amp;ehk=Ez62M4Z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Vj"/><Relationship Id="rId2" Type="http://schemas.openxmlformats.org/officeDocument/2006/relationships/image" Target="../media/image1.jpg&amp;ehk=nWR14qI0ioxo72XOWv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IIFFSuABaNbs7r249pOBEA&amp;r=0&amp;pid=OfficeInsert"/><Relationship Id="rId2" Type="http://schemas.openxmlformats.org/officeDocument/2006/relationships/image" Target="../media/image4.jpg&amp;ehk=6vUlWdgS8pBh0JPX4DeQfQ&amp;r=0&amp;pid=OfficeInsert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P"/><Relationship Id="rId2" Type="http://schemas.openxmlformats.org/officeDocument/2006/relationships/image" Target="../media/image7.jpg&amp;ehk=VPncI20VktkGydntJ5I83g&amp;r=0&amp;pid=OfficeInsert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Ez62M4ZF"/><Relationship Id="rId2" Type="http://schemas.openxmlformats.org/officeDocument/2006/relationships/image" Target="../media/image5.jpg&amp;ehk=Vj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IIFFSuABaNbs7r249pOBEA&amp;r=0&amp;pid=OfficeInsert"/><Relationship Id="rId2" Type="http://schemas.openxmlformats.org/officeDocument/2006/relationships/image" Target="../media/image6.jpg&amp;ehk=P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Ez62M4Z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6vUlWdgS8pBh0JPX4DeQfQ&amp;r=0&amp;pid=OfficeInsert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IIFFSuABaNbs7r249pOBEA&amp;r=0&amp;pid=OfficeInsert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nWR14qI0ioxo72XOWvaV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nWR14qI0ioxo72XOWv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Vj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P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VPncI20VktkGydntJ5I83g&amp;r=0&amp;pid=OfficeInsert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Ez62M4Z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IIFFSuABaNbs7r249pOBEA&amp;r=0&amp;pid=OfficeInsert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6vUlWdgS8pBh0JPX4DeQfQ&amp;r=0&amp;pid=OfficeInsert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Vj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VPncI20VktkGydntJ5I83g&amp;r=0&amp;pid=OfficeInsert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81896">
            <a:off x="954157" y="1470992"/>
            <a:ext cx="10389704" cy="3034748"/>
          </a:xfrm>
        </p:spPr>
        <p:txBody>
          <a:bodyPr>
            <a:noAutofit/>
          </a:bodyPr>
          <a:lstStyle/>
          <a:p>
            <a:pPr algn="ctr"/>
            <a:r>
              <a:rPr lang="en-US" sz="12000" dirty="0" err="1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910930">
            <a:off x="249196" y="2782956"/>
            <a:ext cx="5168348" cy="1258957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spectator(s)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431" b="17629"/>
          <a:stretch/>
        </p:blipFill>
        <p:spPr>
          <a:xfrm>
            <a:off x="5592417" y="3558116"/>
            <a:ext cx="6599583" cy="3299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900" b="10813"/>
          <a:stretch/>
        </p:blipFill>
        <p:spPr>
          <a:xfrm>
            <a:off x="5921854" y="0"/>
            <a:ext cx="6071361" cy="35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80491"/>
            <a:ext cx="3472069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mail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044" b="14202"/>
          <a:stretch/>
        </p:blipFill>
        <p:spPr>
          <a:xfrm>
            <a:off x="4770783" y="3472036"/>
            <a:ext cx="7421217" cy="338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172" b="12747"/>
          <a:stretch/>
        </p:blipFill>
        <p:spPr>
          <a:xfrm>
            <a:off x="5838820" y="1"/>
            <a:ext cx="6005861" cy="34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870" y="2474473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customer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850" b="10520"/>
          <a:stretch/>
        </p:blipFill>
        <p:spPr>
          <a:xfrm>
            <a:off x="0" y="3620471"/>
            <a:ext cx="6202017" cy="323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506817" cy="36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574" y="2769704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patient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900" b="10813"/>
          <a:stretch/>
        </p:blipFill>
        <p:spPr>
          <a:xfrm>
            <a:off x="5921854" y="0"/>
            <a:ext cx="6071361" cy="3564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431" b="17629"/>
          <a:stretch/>
        </p:blipFill>
        <p:spPr>
          <a:xfrm>
            <a:off x="5592417" y="3558116"/>
            <a:ext cx="6599583" cy="32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853" y="2077111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type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478" b="18872"/>
          <a:stretch/>
        </p:blipFill>
        <p:spPr>
          <a:xfrm>
            <a:off x="4678017" y="3425632"/>
            <a:ext cx="7513983" cy="343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172" b="12747"/>
          <a:stretch/>
        </p:blipFill>
        <p:spPr>
          <a:xfrm>
            <a:off x="5919089" y="1"/>
            <a:ext cx="5925592" cy="34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4434" y="2313312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foolish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7834"/>
            <a:ext cx="6506817" cy="3650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044" b="14202"/>
          <a:stretch/>
        </p:blipFill>
        <p:spPr>
          <a:xfrm>
            <a:off x="0" y="0"/>
            <a:ext cx="7421217" cy="33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9" y="2649202"/>
            <a:ext cx="5788991" cy="1751864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tidy/neat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172" b="12747"/>
          <a:stretch/>
        </p:blipFill>
        <p:spPr>
          <a:xfrm>
            <a:off x="6266408" y="3432369"/>
            <a:ext cx="5925592" cy="342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431" b="17629"/>
          <a:stretch/>
        </p:blipFill>
        <p:spPr>
          <a:xfrm>
            <a:off x="5327453" y="0"/>
            <a:ext cx="6864548" cy="34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3" y="92766"/>
            <a:ext cx="11082129" cy="65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144324"/>
            <a:ext cx="874395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3" y="194020"/>
            <a:ext cx="9819654" cy="65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857463" y="53559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customer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4" y="1696517"/>
            <a:ext cx="7971428" cy="49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42" y="187432"/>
            <a:ext cx="10452775" cy="65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8" y="168136"/>
            <a:ext cx="11582868" cy="64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7" y="198782"/>
            <a:ext cx="8701157" cy="65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39" y="157157"/>
            <a:ext cx="9831204" cy="65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ny typ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09" y="89451"/>
            <a:ext cx="6639339" cy="66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8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mail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409" y="1298713"/>
            <a:ext cx="9120313" cy="542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00870"/>
            <a:ext cx="8176591" cy="1557130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spectator(s)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0" y="154263"/>
            <a:ext cx="7580036" cy="505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patient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30" y="157576"/>
            <a:ext cx="7312716" cy="5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1" y="5486192"/>
            <a:ext cx="3869634" cy="1264847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foolish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8" y="168136"/>
            <a:ext cx="8889796" cy="49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97565" y="-106018"/>
            <a:ext cx="6745356" cy="1437862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>
                <a:solidFill>
                  <a:srgbClr val="002060"/>
                </a:solidFill>
              </a:rPr>
              <a:t>neat/tidy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574" y="1441174"/>
            <a:ext cx="6991626" cy="52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2348" y="0"/>
            <a:ext cx="5367132" cy="1480748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to type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9" y="1480748"/>
            <a:ext cx="7861995" cy="52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46693614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811</TotalTime>
  <Words>35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Impact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74</cp:revision>
  <dcterms:created xsi:type="dcterms:W3CDTF">2016-07-26T16:38:37Z</dcterms:created>
  <dcterms:modified xsi:type="dcterms:W3CDTF">2017-05-14T11:35:39Z</dcterms:modified>
</cp:coreProperties>
</file>