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314" r:id="rId4"/>
    <p:sldId id="257" r:id="rId5"/>
    <p:sldId id="315" r:id="rId6"/>
    <p:sldId id="317" r:id="rId7"/>
    <p:sldId id="318" r:id="rId8"/>
    <p:sldId id="316" r:id="rId9"/>
    <p:sldId id="291" r:id="rId10"/>
    <p:sldId id="270" r:id="rId11"/>
    <p:sldId id="271" r:id="rId12"/>
    <p:sldId id="293" r:id="rId13"/>
    <p:sldId id="269" r:id="rId14"/>
    <p:sldId id="297" r:id="rId15"/>
    <p:sldId id="280" r:id="rId16"/>
    <p:sldId id="311" r:id="rId17"/>
    <p:sldId id="288" r:id="rId18"/>
    <p:sldId id="289" r:id="rId19"/>
    <p:sldId id="286" r:id="rId20"/>
    <p:sldId id="319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6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6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1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4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2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6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5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5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t-chitchat.pictures-of-cats.org/2008/10/cat-scratch-fever-symptom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kamama.blogspot.com/2010/08/black-blue-new-do.html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afootankle.com/ankle-sprain/" TargetMode="External"/><Relationship Id="rId7" Type="http://schemas.openxmlformats.org/officeDocument/2006/relationships/hyperlink" Target="http://the-crown-of-obedience.blogspot.com/2011/05/paper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hyperlink" Target="http://monicanelsonfitness.com/blog/fitness/kinesiology-taping-kt-taping/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ddk.com/blisters-on-to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kamama.blogspot.com/2010/08/black-blue-new-do.html" TargetMode="Externa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-crown-of-obedience.blogspot.com/2011/05/paper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at-chitchat.pictures-of-cats.org/2008/10/cat-scratch-fever-symptoms.html" TargetMode="Externa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ddk.com/blisters-on-toes.html" TargetMode="External"/><Relationship Id="rId7" Type="http://schemas.openxmlformats.org/officeDocument/2006/relationships/hyperlink" Target="http://monicanelsonfitness.com/blog/fitness/kinesiology-taping-kt-tapin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hyperlink" Target="http://www.cdafootankle.com/ankle-sprain/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afootankle.com/ankle-sprai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monicanelsonfitness.com/blog/fitness/kinesiology-taping-kt-taping/" TargetMode="Externa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kamama.blogspot.com/2010/08/black-blue-new-d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t-chitchat.pictures-of-cats.org/2008/10/cat-scratch-fever-symptom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ddk.com/blisters-on-to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he-crown-of-obedience.blogspot.com/2011/05/paper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kamama.blogspot.com/2010/08/black-blue-new-d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afootankle.com/ankle-sprai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monicanelsonfitness.com/blog/fitness/kinesiology-taping-kt-taping/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t-chitchat.pictures-of-cats.org/2008/10/cat-scratch-fever-symptom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ddk.com/blisters-on-to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-crown-of-obedience.blogspot.com/2011/05/paper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Vocabulary!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91340" y="-92765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scratch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6F99C6-B19F-467E-A9F1-823101F4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4653" y="2235505"/>
            <a:ext cx="5864581" cy="3929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ABD6D-33C1-421B-9F14-61097D50B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0466" y="1741064"/>
            <a:ext cx="4511951" cy="49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7113" y="0"/>
            <a:ext cx="5115340" cy="1262639"/>
          </a:xfrm>
        </p:spPr>
        <p:txBody>
          <a:bodyPr>
            <a:noAutofit/>
          </a:bodyPr>
          <a:lstStyle/>
          <a:p>
            <a:r>
              <a:rPr lang="en-US" sz="8000" b="1" dirty="0"/>
              <a:t>sprain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3E22A-9EB5-4F2F-94EF-744DB78C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59300" y="3724118"/>
            <a:ext cx="3668874" cy="2935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E29F14-FF1B-4C8E-863F-56B831E7A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9300" y="986833"/>
            <a:ext cx="3668874" cy="2751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ECC328-DA2A-4A02-A9B2-A73CA2183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13122" y="2038393"/>
            <a:ext cx="5165974" cy="37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5652" y="-62918"/>
            <a:ext cx="5075583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bruise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4D1F58-890E-42D8-80E4-271FEA3FA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3165" y="1411756"/>
            <a:ext cx="4953053" cy="5316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1FAD44-DC0A-4ED9-9B34-5DD70E2C7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2367" y="1474674"/>
            <a:ext cx="4720881" cy="51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338470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tear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64A2A6-6262-47AE-B7CE-5A15BC41D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7867" y="2208999"/>
            <a:ext cx="5344864" cy="3929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E8BC6-2D04-460E-A70E-BBD488918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984" y="2209000"/>
            <a:ext cx="5864581" cy="39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2401" y="-92701"/>
            <a:ext cx="4465982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blister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F1AF1-BD8D-470F-BFDB-8C64A1D7D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904" y="1212973"/>
            <a:ext cx="4953053" cy="531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B7E95-A492-4E99-AC9A-872CBAF6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9300" y="3724118"/>
            <a:ext cx="3668874" cy="2935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9F048-96D7-4610-B06A-3B485A6E4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59300" y="986833"/>
            <a:ext cx="3668874" cy="27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51525-B762-4628-A8C5-C4675A85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5026" y="2176501"/>
            <a:ext cx="5711687" cy="4569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CD118-37B9-4E50-959C-EDBEFD143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329" y="-1"/>
            <a:ext cx="5336209" cy="40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ABA9D4-22A0-4E2A-B9EA-5762B9480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2992" y="175961"/>
            <a:ext cx="5981544" cy="65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02AEF-9281-4591-A8C8-69701671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3405" y="556593"/>
            <a:ext cx="8746230" cy="58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E2C70-1EF5-47A6-A8EF-AD8EB0016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85323" y="135320"/>
            <a:ext cx="6092740" cy="65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6A88A-30D4-45DC-985E-E8BB3478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7913" y="281266"/>
            <a:ext cx="8507896" cy="62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EB964-B8F1-4FC5-8115-6AEA7600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1" y="183219"/>
            <a:ext cx="5141844" cy="6585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50E87D-E828-4827-9920-880EE8C8F48E}"/>
              </a:ext>
            </a:extLst>
          </p:cNvPr>
          <p:cNvSpPr txBox="1"/>
          <p:nvPr/>
        </p:nvSpPr>
        <p:spPr>
          <a:xfrm>
            <a:off x="7579477" y="578988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knee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7FD0E-DED3-4623-987B-AE8A7C756719}"/>
              </a:ext>
            </a:extLst>
          </p:cNvPr>
          <p:cNvSpPr txBox="1"/>
          <p:nvPr/>
        </p:nvSpPr>
        <p:spPr>
          <a:xfrm>
            <a:off x="8839201" y="5897217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42382-1CD2-4693-80D1-CDDAE8E82F4A}"/>
              </a:ext>
            </a:extLst>
          </p:cNvPr>
          <p:cNvSpPr txBox="1"/>
          <p:nvPr/>
        </p:nvSpPr>
        <p:spPr>
          <a:xfrm>
            <a:off x="10143978" y="183219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E760C-0884-4373-83AE-5C721E826203}"/>
              </a:ext>
            </a:extLst>
          </p:cNvPr>
          <p:cNvSpPr txBox="1"/>
          <p:nvPr/>
        </p:nvSpPr>
        <p:spPr>
          <a:xfrm>
            <a:off x="9965635" y="487999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E6BBA-C88B-4A51-8402-53BFDC708DDE}"/>
              </a:ext>
            </a:extLst>
          </p:cNvPr>
          <p:cNvSpPr txBox="1"/>
          <p:nvPr/>
        </p:nvSpPr>
        <p:spPr>
          <a:xfrm>
            <a:off x="11295273" y="2054087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64A94-E66D-4D21-AF0F-0B307A62DD4C}"/>
              </a:ext>
            </a:extLst>
          </p:cNvPr>
          <p:cNvSpPr txBox="1"/>
          <p:nvPr/>
        </p:nvSpPr>
        <p:spPr>
          <a:xfrm>
            <a:off x="11237564" y="579120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CFEAF-4EAA-444C-9E33-070AA3249769}"/>
              </a:ext>
            </a:extLst>
          </p:cNvPr>
          <p:cNvSpPr txBox="1"/>
          <p:nvPr/>
        </p:nvSpPr>
        <p:spPr>
          <a:xfrm>
            <a:off x="7023652" y="3412076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ankle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1549E-1F9C-4C11-9A84-3A9529E5F0B9}"/>
              </a:ext>
            </a:extLst>
          </p:cNvPr>
          <p:cNvSpPr txBox="1"/>
          <p:nvPr/>
        </p:nvSpPr>
        <p:spPr>
          <a:xfrm>
            <a:off x="6871983" y="434328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BD84EA-7112-4F89-B710-5ABB4185E5D1}"/>
              </a:ext>
            </a:extLst>
          </p:cNvPr>
          <p:cNvCxnSpPr>
            <a:cxnSpLocks/>
          </p:cNvCxnSpPr>
          <p:nvPr/>
        </p:nvCxnSpPr>
        <p:spPr>
          <a:xfrm>
            <a:off x="8517554" y="874643"/>
            <a:ext cx="1037263" cy="11927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B614DF-C593-4959-B4B1-BF8429157F3A}"/>
              </a:ext>
            </a:extLst>
          </p:cNvPr>
          <p:cNvCxnSpPr>
            <a:cxnSpLocks/>
          </p:cNvCxnSpPr>
          <p:nvPr/>
        </p:nvCxnSpPr>
        <p:spPr>
          <a:xfrm>
            <a:off x="7529883" y="4770783"/>
            <a:ext cx="379869" cy="56465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AD8A52-EA3B-464E-AE18-78BD9178D91B}"/>
              </a:ext>
            </a:extLst>
          </p:cNvPr>
          <p:cNvCxnSpPr>
            <a:cxnSpLocks/>
          </p:cNvCxnSpPr>
          <p:nvPr/>
        </p:nvCxnSpPr>
        <p:spPr>
          <a:xfrm>
            <a:off x="8125574" y="3723860"/>
            <a:ext cx="910611" cy="41171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E241E3-1BFB-4A68-91DD-5F3A35ADD691}"/>
              </a:ext>
            </a:extLst>
          </p:cNvPr>
          <p:cNvCxnSpPr>
            <a:cxnSpLocks/>
          </p:cNvCxnSpPr>
          <p:nvPr/>
        </p:nvCxnSpPr>
        <p:spPr>
          <a:xfrm flipH="1" flipV="1">
            <a:off x="9647002" y="4770783"/>
            <a:ext cx="318634" cy="20197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7D2C08-B143-4762-B472-9DF460394FD9}"/>
              </a:ext>
            </a:extLst>
          </p:cNvPr>
          <p:cNvCxnSpPr>
            <a:cxnSpLocks/>
          </p:cNvCxnSpPr>
          <p:nvPr/>
        </p:nvCxnSpPr>
        <p:spPr>
          <a:xfrm flipH="1" flipV="1">
            <a:off x="8939766" y="5169433"/>
            <a:ext cx="177169" cy="73109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0EFAEC-18B4-418D-9E45-70201C1B22D9}"/>
              </a:ext>
            </a:extLst>
          </p:cNvPr>
          <p:cNvCxnSpPr>
            <a:cxnSpLocks/>
          </p:cNvCxnSpPr>
          <p:nvPr/>
        </p:nvCxnSpPr>
        <p:spPr>
          <a:xfrm flipH="1" flipV="1">
            <a:off x="11295273" y="4972758"/>
            <a:ext cx="510632" cy="80187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DAD0C5-AA5C-4C8F-B506-DD8D435EF7DC}"/>
              </a:ext>
            </a:extLst>
          </p:cNvPr>
          <p:cNvCxnSpPr>
            <a:cxnSpLocks/>
          </p:cNvCxnSpPr>
          <p:nvPr/>
        </p:nvCxnSpPr>
        <p:spPr>
          <a:xfrm flipH="1" flipV="1">
            <a:off x="10918209" y="2109133"/>
            <a:ext cx="388938" cy="21458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0EF2E2-0CC8-4F8A-A83B-5DE420173AE9}"/>
              </a:ext>
            </a:extLst>
          </p:cNvPr>
          <p:cNvCxnSpPr>
            <a:cxnSpLocks/>
          </p:cNvCxnSpPr>
          <p:nvPr/>
        </p:nvCxnSpPr>
        <p:spPr>
          <a:xfrm flipV="1">
            <a:off x="8580879" y="4945371"/>
            <a:ext cx="634619" cy="45784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F62446C-9008-430A-950D-250DAE5EFDD2}"/>
              </a:ext>
            </a:extLst>
          </p:cNvPr>
          <p:cNvSpPr txBox="1"/>
          <p:nvPr/>
        </p:nvSpPr>
        <p:spPr>
          <a:xfrm>
            <a:off x="6871983" y="215996"/>
            <a:ext cx="552370" cy="718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A0FF14-78ED-4F97-9D1A-997EEA018C10}"/>
              </a:ext>
            </a:extLst>
          </p:cNvPr>
          <p:cNvSpPr txBox="1"/>
          <p:nvPr/>
        </p:nvSpPr>
        <p:spPr>
          <a:xfrm>
            <a:off x="6833423" y="1116017"/>
            <a:ext cx="2012533" cy="1961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375A78-2717-481A-BE78-80AB02A8B589}"/>
              </a:ext>
            </a:extLst>
          </p:cNvPr>
          <p:cNvCxnSpPr>
            <a:cxnSpLocks/>
          </p:cNvCxnSpPr>
          <p:nvPr/>
        </p:nvCxnSpPr>
        <p:spPr>
          <a:xfrm>
            <a:off x="8178235" y="2204449"/>
            <a:ext cx="1037263" cy="11927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E82637-A3A5-40C5-ABB2-ACC2CFB54FB5}"/>
              </a:ext>
            </a:extLst>
          </p:cNvPr>
          <p:cNvSpPr txBox="1"/>
          <p:nvPr/>
        </p:nvSpPr>
        <p:spPr>
          <a:xfrm>
            <a:off x="7310232" y="1888214"/>
            <a:ext cx="105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shin</a:t>
            </a:r>
          </a:p>
        </p:txBody>
      </p:sp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EB964-B8F1-4FC5-8115-6AEA7600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1" y="183219"/>
            <a:ext cx="5141844" cy="6585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50E87D-E828-4827-9920-880EE8C8F48E}"/>
              </a:ext>
            </a:extLst>
          </p:cNvPr>
          <p:cNvSpPr txBox="1"/>
          <p:nvPr/>
        </p:nvSpPr>
        <p:spPr>
          <a:xfrm>
            <a:off x="7579477" y="578988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knee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7FD0E-DED3-4623-987B-AE8A7C756719}"/>
              </a:ext>
            </a:extLst>
          </p:cNvPr>
          <p:cNvSpPr txBox="1"/>
          <p:nvPr/>
        </p:nvSpPr>
        <p:spPr>
          <a:xfrm>
            <a:off x="8839201" y="5897217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42382-1CD2-4693-80D1-CDDAE8E82F4A}"/>
              </a:ext>
            </a:extLst>
          </p:cNvPr>
          <p:cNvSpPr txBox="1"/>
          <p:nvPr/>
        </p:nvSpPr>
        <p:spPr>
          <a:xfrm>
            <a:off x="10248046" y="313527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E760C-0884-4373-83AE-5C721E826203}"/>
              </a:ext>
            </a:extLst>
          </p:cNvPr>
          <p:cNvSpPr txBox="1"/>
          <p:nvPr/>
        </p:nvSpPr>
        <p:spPr>
          <a:xfrm>
            <a:off x="9965635" y="487999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E6BBA-C88B-4A51-8402-53BFDC708DDE}"/>
              </a:ext>
            </a:extLst>
          </p:cNvPr>
          <p:cNvSpPr txBox="1"/>
          <p:nvPr/>
        </p:nvSpPr>
        <p:spPr>
          <a:xfrm>
            <a:off x="11295273" y="2054087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64A94-E66D-4D21-AF0F-0B307A62DD4C}"/>
              </a:ext>
            </a:extLst>
          </p:cNvPr>
          <p:cNvSpPr txBox="1"/>
          <p:nvPr/>
        </p:nvSpPr>
        <p:spPr>
          <a:xfrm>
            <a:off x="11237564" y="579120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CFEAF-4EAA-444C-9E33-070AA3249769}"/>
              </a:ext>
            </a:extLst>
          </p:cNvPr>
          <p:cNvSpPr txBox="1"/>
          <p:nvPr/>
        </p:nvSpPr>
        <p:spPr>
          <a:xfrm>
            <a:off x="7023652" y="3412076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ankle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1549E-1F9C-4C11-9A84-3A9529E5F0B9}"/>
              </a:ext>
            </a:extLst>
          </p:cNvPr>
          <p:cNvSpPr txBox="1"/>
          <p:nvPr/>
        </p:nvSpPr>
        <p:spPr>
          <a:xfrm>
            <a:off x="6871983" y="434328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BD84EA-7112-4F89-B710-5ABB4185E5D1}"/>
              </a:ext>
            </a:extLst>
          </p:cNvPr>
          <p:cNvCxnSpPr>
            <a:cxnSpLocks/>
          </p:cNvCxnSpPr>
          <p:nvPr/>
        </p:nvCxnSpPr>
        <p:spPr>
          <a:xfrm>
            <a:off x="8517554" y="874643"/>
            <a:ext cx="1037263" cy="11927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B614DF-C593-4959-B4B1-BF8429157F3A}"/>
              </a:ext>
            </a:extLst>
          </p:cNvPr>
          <p:cNvCxnSpPr>
            <a:cxnSpLocks/>
          </p:cNvCxnSpPr>
          <p:nvPr/>
        </p:nvCxnSpPr>
        <p:spPr>
          <a:xfrm>
            <a:off x="7529883" y="4770783"/>
            <a:ext cx="379869" cy="56465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AD8A52-EA3B-464E-AE18-78BD9178D91B}"/>
              </a:ext>
            </a:extLst>
          </p:cNvPr>
          <p:cNvCxnSpPr>
            <a:cxnSpLocks/>
          </p:cNvCxnSpPr>
          <p:nvPr/>
        </p:nvCxnSpPr>
        <p:spPr>
          <a:xfrm>
            <a:off x="8125574" y="3723860"/>
            <a:ext cx="910611" cy="41171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E241E3-1BFB-4A68-91DD-5F3A35ADD691}"/>
              </a:ext>
            </a:extLst>
          </p:cNvPr>
          <p:cNvCxnSpPr>
            <a:cxnSpLocks/>
          </p:cNvCxnSpPr>
          <p:nvPr/>
        </p:nvCxnSpPr>
        <p:spPr>
          <a:xfrm flipH="1" flipV="1">
            <a:off x="9647002" y="4770783"/>
            <a:ext cx="318634" cy="20197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7D2C08-B143-4762-B472-9DF460394FD9}"/>
              </a:ext>
            </a:extLst>
          </p:cNvPr>
          <p:cNvCxnSpPr>
            <a:cxnSpLocks/>
          </p:cNvCxnSpPr>
          <p:nvPr/>
        </p:nvCxnSpPr>
        <p:spPr>
          <a:xfrm flipH="1" flipV="1">
            <a:off x="8939766" y="5169433"/>
            <a:ext cx="177169" cy="73109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0EFAEC-18B4-418D-9E45-70201C1B22D9}"/>
              </a:ext>
            </a:extLst>
          </p:cNvPr>
          <p:cNvCxnSpPr>
            <a:cxnSpLocks/>
          </p:cNvCxnSpPr>
          <p:nvPr/>
        </p:nvCxnSpPr>
        <p:spPr>
          <a:xfrm flipH="1" flipV="1">
            <a:off x="11295273" y="4972758"/>
            <a:ext cx="510632" cy="80187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DAD0C5-AA5C-4C8F-B506-DD8D435EF7DC}"/>
              </a:ext>
            </a:extLst>
          </p:cNvPr>
          <p:cNvCxnSpPr>
            <a:cxnSpLocks/>
          </p:cNvCxnSpPr>
          <p:nvPr/>
        </p:nvCxnSpPr>
        <p:spPr>
          <a:xfrm flipH="1" flipV="1">
            <a:off x="10918209" y="2109133"/>
            <a:ext cx="388938" cy="21458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0EF2E2-0CC8-4F8A-A83B-5DE420173AE9}"/>
              </a:ext>
            </a:extLst>
          </p:cNvPr>
          <p:cNvCxnSpPr>
            <a:cxnSpLocks/>
          </p:cNvCxnSpPr>
          <p:nvPr/>
        </p:nvCxnSpPr>
        <p:spPr>
          <a:xfrm flipV="1">
            <a:off x="8580879" y="4945371"/>
            <a:ext cx="634619" cy="45784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F62446C-9008-430A-950D-250DAE5EFDD2}"/>
              </a:ext>
            </a:extLst>
          </p:cNvPr>
          <p:cNvSpPr txBox="1"/>
          <p:nvPr/>
        </p:nvSpPr>
        <p:spPr>
          <a:xfrm>
            <a:off x="6871983" y="215996"/>
            <a:ext cx="552370" cy="718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A0FF14-78ED-4F97-9D1A-997EEA018C10}"/>
              </a:ext>
            </a:extLst>
          </p:cNvPr>
          <p:cNvSpPr txBox="1"/>
          <p:nvPr/>
        </p:nvSpPr>
        <p:spPr>
          <a:xfrm>
            <a:off x="6833423" y="1116017"/>
            <a:ext cx="2012533" cy="1961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375A78-2717-481A-BE78-80AB02A8B589}"/>
              </a:ext>
            </a:extLst>
          </p:cNvPr>
          <p:cNvCxnSpPr>
            <a:cxnSpLocks/>
          </p:cNvCxnSpPr>
          <p:nvPr/>
        </p:nvCxnSpPr>
        <p:spPr>
          <a:xfrm>
            <a:off x="8178235" y="2204449"/>
            <a:ext cx="1037263" cy="11927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E82637-A3A5-40C5-ABB2-ACC2CFB54FB5}"/>
              </a:ext>
            </a:extLst>
          </p:cNvPr>
          <p:cNvSpPr txBox="1"/>
          <p:nvPr/>
        </p:nvSpPr>
        <p:spPr>
          <a:xfrm>
            <a:off x="7310232" y="1888214"/>
            <a:ext cx="105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8E3211-00D2-4744-A378-4D71D0DEA5B9}"/>
              </a:ext>
            </a:extLst>
          </p:cNvPr>
          <p:cNvSpPr/>
          <p:nvPr/>
        </p:nvSpPr>
        <p:spPr>
          <a:xfrm rot="20068647">
            <a:off x="10034016" y="246431"/>
            <a:ext cx="1436671" cy="674999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69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3443" y="26504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Good Job!!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D7CC6-453B-4875-9681-BDAE5A1A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65" y="1588481"/>
            <a:ext cx="9918499" cy="51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EB964-B8F1-4FC5-8115-6AEA7600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1" y="183219"/>
            <a:ext cx="5141844" cy="6585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50E87D-E828-4827-9920-880EE8C8F48E}"/>
              </a:ext>
            </a:extLst>
          </p:cNvPr>
          <p:cNvSpPr txBox="1"/>
          <p:nvPr/>
        </p:nvSpPr>
        <p:spPr>
          <a:xfrm>
            <a:off x="7579477" y="578988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knee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7FD0E-DED3-4623-987B-AE8A7C756719}"/>
              </a:ext>
            </a:extLst>
          </p:cNvPr>
          <p:cNvSpPr txBox="1"/>
          <p:nvPr/>
        </p:nvSpPr>
        <p:spPr>
          <a:xfrm>
            <a:off x="8839201" y="5897217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42382-1CD2-4693-80D1-CDDAE8E82F4A}"/>
              </a:ext>
            </a:extLst>
          </p:cNvPr>
          <p:cNvSpPr txBox="1"/>
          <p:nvPr/>
        </p:nvSpPr>
        <p:spPr>
          <a:xfrm>
            <a:off x="10248046" y="313527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E760C-0884-4373-83AE-5C721E826203}"/>
              </a:ext>
            </a:extLst>
          </p:cNvPr>
          <p:cNvSpPr txBox="1"/>
          <p:nvPr/>
        </p:nvSpPr>
        <p:spPr>
          <a:xfrm>
            <a:off x="9965635" y="4879993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E6BBA-C88B-4A51-8402-53BFDC708DDE}"/>
              </a:ext>
            </a:extLst>
          </p:cNvPr>
          <p:cNvSpPr txBox="1"/>
          <p:nvPr/>
        </p:nvSpPr>
        <p:spPr>
          <a:xfrm>
            <a:off x="11295273" y="2054087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64A94-E66D-4D21-AF0F-0B307A62DD4C}"/>
              </a:ext>
            </a:extLst>
          </p:cNvPr>
          <p:cNvSpPr txBox="1"/>
          <p:nvPr/>
        </p:nvSpPr>
        <p:spPr>
          <a:xfrm>
            <a:off x="11237564" y="579120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CFEAF-4EAA-444C-9E33-070AA3249769}"/>
              </a:ext>
            </a:extLst>
          </p:cNvPr>
          <p:cNvSpPr txBox="1"/>
          <p:nvPr/>
        </p:nvSpPr>
        <p:spPr>
          <a:xfrm>
            <a:off x="7023652" y="3412076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ankle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1549E-1F9C-4C11-9A84-3A9529E5F0B9}"/>
              </a:ext>
            </a:extLst>
          </p:cNvPr>
          <p:cNvSpPr txBox="1"/>
          <p:nvPr/>
        </p:nvSpPr>
        <p:spPr>
          <a:xfrm>
            <a:off x="6871983" y="434328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BD84EA-7112-4F89-B710-5ABB4185E5D1}"/>
              </a:ext>
            </a:extLst>
          </p:cNvPr>
          <p:cNvCxnSpPr>
            <a:cxnSpLocks/>
          </p:cNvCxnSpPr>
          <p:nvPr/>
        </p:nvCxnSpPr>
        <p:spPr>
          <a:xfrm>
            <a:off x="8517554" y="874643"/>
            <a:ext cx="1037263" cy="11927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B614DF-C593-4959-B4B1-BF8429157F3A}"/>
              </a:ext>
            </a:extLst>
          </p:cNvPr>
          <p:cNvCxnSpPr>
            <a:cxnSpLocks/>
          </p:cNvCxnSpPr>
          <p:nvPr/>
        </p:nvCxnSpPr>
        <p:spPr>
          <a:xfrm>
            <a:off x="7529883" y="4770783"/>
            <a:ext cx="379869" cy="56465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AD8A52-EA3B-464E-AE18-78BD9178D91B}"/>
              </a:ext>
            </a:extLst>
          </p:cNvPr>
          <p:cNvCxnSpPr>
            <a:cxnSpLocks/>
          </p:cNvCxnSpPr>
          <p:nvPr/>
        </p:nvCxnSpPr>
        <p:spPr>
          <a:xfrm>
            <a:off x="8125574" y="3723860"/>
            <a:ext cx="910611" cy="41171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E241E3-1BFB-4A68-91DD-5F3A35ADD691}"/>
              </a:ext>
            </a:extLst>
          </p:cNvPr>
          <p:cNvCxnSpPr>
            <a:cxnSpLocks/>
          </p:cNvCxnSpPr>
          <p:nvPr/>
        </p:nvCxnSpPr>
        <p:spPr>
          <a:xfrm flipH="1" flipV="1">
            <a:off x="9647002" y="4770783"/>
            <a:ext cx="318634" cy="20197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7D2C08-B143-4762-B472-9DF460394FD9}"/>
              </a:ext>
            </a:extLst>
          </p:cNvPr>
          <p:cNvCxnSpPr>
            <a:cxnSpLocks/>
          </p:cNvCxnSpPr>
          <p:nvPr/>
        </p:nvCxnSpPr>
        <p:spPr>
          <a:xfrm flipH="1" flipV="1">
            <a:off x="8939766" y="5169433"/>
            <a:ext cx="177169" cy="73109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0EFAEC-18B4-418D-9E45-70201C1B22D9}"/>
              </a:ext>
            </a:extLst>
          </p:cNvPr>
          <p:cNvCxnSpPr>
            <a:cxnSpLocks/>
          </p:cNvCxnSpPr>
          <p:nvPr/>
        </p:nvCxnSpPr>
        <p:spPr>
          <a:xfrm flipH="1" flipV="1">
            <a:off x="11295273" y="4972758"/>
            <a:ext cx="510632" cy="80187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DAD0C5-AA5C-4C8F-B506-DD8D435EF7DC}"/>
              </a:ext>
            </a:extLst>
          </p:cNvPr>
          <p:cNvCxnSpPr>
            <a:cxnSpLocks/>
          </p:cNvCxnSpPr>
          <p:nvPr/>
        </p:nvCxnSpPr>
        <p:spPr>
          <a:xfrm flipH="1" flipV="1">
            <a:off x="10918209" y="2109133"/>
            <a:ext cx="388938" cy="21458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0EF2E2-0CC8-4F8A-A83B-5DE420173AE9}"/>
              </a:ext>
            </a:extLst>
          </p:cNvPr>
          <p:cNvCxnSpPr>
            <a:cxnSpLocks/>
          </p:cNvCxnSpPr>
          <p:nvPr/>
        </p:nvCxnSpPr>
        <p:spPr>
          <a:xfrm flipV="1">
            <a:off x="8580879" y="4945371"/>
            <a:ext cx="634619" cy="45784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F62446C-9008-430A-950D-250DAE5EFDD2}"/>
              </a:ext>
            </a:extLst>
          </p:cNvPr>
          <p:cNvSpPr txBox="1"/>
          <p:nvPr/>
        </p:nvSpPr>
        <p:spPr>
          <a:xfrm>
            <a:off x="6871983" y="215996"/>
            <a:ext cx="552370" cy="718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A0FF14-78ED-4F97-9D1A-997EEA018C10}"/>
              </a:ext>
            </a:extLst>
          </p:cNvPr>
          <p:cNvSpPr txBox="1"/>
          <p:nvPr/>
        </p:nvSpPr>
        <p:spPr>
          <a:xfrm>
            <a:off x="6833423" y="1116017"/>
            <a:ext cx="2012533" cy="1961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375A78-2717-481A-BE78-80AB02A8B589}"/>
              </a:ext>
            </a:extLst>
          </p:cNvPr>
          <p:cNvCxnSpPr>
            <a:cxnSpLocks/>
          </p:cNvCxnSpPr>
          <p:nvPr/>
        </p:nvCxnSpPr>
        <p:spPr>
          <a:xfrm>
            <a:off x="8178235" y="2204449"/>
            <a:ext cx="1037263" cy="11927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E82637-A3A5-40C5-ABB2-ACC2CFB54FB5}"/>
              </a:ext>
            </a:extLst>
          </p:cNvPr>
          <p:cNvSpPr txBox="1"/>
          <p:nvPr/>
        </p:nvSpPr>
        <p:spPr>
          <a:xfrm>
            <a:off x="7310232" y="1888214"/>
            <a:ext cx="1058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shin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8E3211-00D2-4744-A378-4D71D0DEA5B9}"/>
              </a:ext>
            </a:extLst>
          </p:cNvPr>
          <p:cNvSpPr/>
          <p:nvPr/>
        </p:nvSpPr>
        <p:spPr>
          <a:xfrm rot="20068647">
            <a:off x="10034016" y="246431"/>
            <a:ext cx="1436671" cy="674999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025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05766" y="729180"/>
            <a:ext cx="5180217" cy="225967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8800" b="1" dirty="0"/>
              <a:t>noun: a bruise </a:t>
            </a:r>
          </a:p>
          <a:p>
            <a:pPr algn="r"/>
            <a:r>
              <a:rPr lang="en-US" sz="8800" b="1" dirty="0"/>
              <a:t>verb: to bruise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60621-5C5A-4648-93BB-6D37999E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066" y="130071"/>
            <a:ext cx="6084610" cy="66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05766" y="729180"/>
            <a:ext cx="5180217" cy="225967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8800" b="1" dirty="0"/>
              <a:t>noun: a sprain </a:t>
            </a:r>
          </a:p>
          <a:p>
            <a:pPr algn="r"/>
            <a:r>
              <a:rPr lang="en-US" sz="8800" b="1" dirty="0"/>
              <a:t>verb: to sprain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E12B9-BD41-41B6-9D1D-08FFB2B25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25838" y="3259767"/>
            <a:ext cx="4423865" cy="3539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5FC3CF-ABF9-412C-B1C2-A5684EF4C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017" y="73015"/>
            <a:ext cx="4249003" cy="31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25182" y="0"/>
            <a:ext cx="5466818" cy="236886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8800" b="1" dirty="0"/>
              <a:t>noun: a scratch </a:t>
            </a:r>
          </a:p>
          <a:p>
            <a:pPr algn="r"/>
            <a:r>
              <a:rPr lang="en-US" sz="8800" b="1" dirty="0"/>
              <a:t>verb: to 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220DA-916A-4086-BD8B-9F47BF24D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49424"/>
            <a:ext cx="6878472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31279" y="4482315"/>
            <a:ext cx="5180217" cy="2259679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blister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7AEFCB-736A-4333-AB37-98570C70A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108" y="149591"/>
            <a:ext cx="6141171" cy="65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83141" y="0"/>
            <a:ext cx="3842735" cy="1427166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8800" b="1" dirty="0"/>
              <a:t>to tear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EA26F-C865-40A6-B699-B6CE0019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3887" y="1303265"/>
            <a:ext cx="7404800" cy="54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3652563" cy="204893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485317"/>
            <a:ext cx="880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4446" y="2352995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1082</TotalTime>
  <Words>69</Words>
  <Application>Microsoft Office PowerPoint</Application>
  <PresentationFormat>Widescreen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Comic Sans MS</vt:lpstr>
      <vt:lpstr>Corbel</vt:lpstr>
      <vt:lpstr>Wingdings 3</vt:lpstr>
      <vt:lpstr>Parallax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97</cp:revision>
  <dcterms:created xsi:type="dcterms:W3CDTF">2016-07-26T16:38:37Z</dcterms:created>
  <dcterms:modified xsi:type="dcterms:W3CDTF">2017-09-27T14:21:49Z</dcterms:modified>
</cp:coreProperties>
</file>