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6" r:id="rId9"/>
    <p:sldId id="298" r:id="rId10"/>
    <p:sldId id="291" r:id="rId11"/>
    <p:sldId id="270" r:id="rId12"/>
    <p:sldId id="271" r:id="rId13"/>
    <p:sldId id="269" r:id="rId14"/>
    <p:sldId id="297" r:id="rId15"/>
    <p:sldId id="272" r:id="rId16"/>
    <p:sldId id="273" r:id="rId17"/>
    <p:sldId id="277" r:id="rId18"/>
    <p:sldId id="280" r:id="rId19"/>
    <p:sldId id="288" r:id="rId20"/>
    <p:sldId id="289" r:id="rId21"/>
    <p:sldId id="286" r:id="rId22"/>
    <p:sldId id="285" r:id="rId23"/>
    <p:sldId id="29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xmlns="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249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0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8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VocabularY</a:t>
            </a:r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116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776" y="1968683"/>
            <a:ext cx="2804423" cy="2048933"/>
          </a:xfrm>
        </p:spPr>
        <p:txBody>
          <a:bodyPr>
            <a:normAutofit fontScale="92500"/>
          </a:bodyPr>
          <a:lstStyle/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right?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3148" y="2209599"/>
            <a:ext cx="918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or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893472" y="1968682"/>
            <a:ext cx="2804423" cy="20489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left?</a:t>
            </a:r>
          </a:p>
        </p:txBody>
      </p:sp>
    </p:spTree>
    <p:extLst>
      <p:ext uri="{BB962C8B-B14F-4D97-AF65-F5344CB8AC3E}">
        <p14:creationId xmlns:p14="http://schemas.microsoft.com/office/powerpoint/2010/main" xmlns="" val="205532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81670" y="0"/>
            <a:ext cx="4293704" cy="1050604"/>
          </a:xfrm>
        </p:spPr>
        <p:txBody>
          <a:bodyPr>
            <a:normAutofit/>
          </a:bodyPr>
          <a:lstStyle/>
          <a:p>
            <a:r>
              <a:rPr lang="en-US" sz="6000" b="1" dirty="0"/>
              <a:t>sweatshirt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67" y="1571503"/>
            <a:ext cx="4737305" cy="45244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522" y="1571503"/>
            <a:ext cx="4743158" cy="474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555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1914" y="115587"/>
            <a:ext cx="4744278" cy="1275892"/>
          </a:xfrm>
        </p:spPr>
        <p:txBody>
          <a:bodyPr>
            <a:noAutofit/>
          </a:bodyPr>
          <a:lstStyle/>
          <a:p>
            <a:r>
              <a:rPr lang="en-US" sz="6600" b="1" dirty="0"/>
              <a:t>sweater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883" y="1510747"/>
            <a:ext cx="5182494" cy="49496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32" y="1340861"/>
            <a:ext cx="5289458" cy="528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058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2073" y="128288"/>
            <a:ext cx="2898913" cy="1086671"/>
          </a:xfrm>
        </p:spPr>
        <p:txBody>
          <a:bodyPr>
            <a:normAutofit lnSpcReduction="10000"/>
          </a:bodyPr>
          <a:lstStyle/>
          <a:p>
            <a:r>
              <a:rPr lang="en-US" sz="6600" b="1" dirty="0"/>
              <a:t>outfit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462" y="1587156"/>
            <a:ext cx="4004640" cy="500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38" y="706877"/>
            <a:ext cx="3852058" cy="544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871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2073" y="128288"/>
            <a:ext cx="5385353" cy="1086671"/>
          </a:xfrm>
        </p:spPr>
        <p:txBody>
          <a:bodyPr>
            <a:normAutofit fontScale="92500"/>
          </a:bodyPr>
          <a:lstStyle/>
          <a:p>
            <a:r>
              <a:rPr lang="en-US" sz="6600" b="1" dirty="0" smtClean="0"/>
              <a:t>Buttoned shirt</a:t>
            </a:r>
            <a:endParaRPr lang="en-US" sz="6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04" y="757478"/>
            <a:ext cx="3950129" cy="56430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470" y="1578589"/>
            <a:ext cx="4821930" cy="482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918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88295" y="0"/>
            <a:ext cx="5115339" cy="1162418"/>
          </a:xfrm>
        </p:spPr>
        <p:txBody>
          <a:bodyPr>
            <a:normAutofit/>
          </a:bodyPr>
          <a:lstStyle/>
          <a:p>
            <a:r>
              <a:rPr lang="en-US" sz="6600" b="1" dirty="0"/>
              <a:t>blazer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879" y="1772479"/>
            <a:ext cx="4330147" cy="4330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423" y="1837188"/>
            <a:ext cx="3412350" cy="426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4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0452" y="263016"/>
            <a:ext cx="4569239" cy="1366999"/>
          </a:xfrm>
        </p:spPr>
        <p:txBody>
          <a:bodyPr>
            <a:normAutofit/>
          </a:bodyPr>
          <a:lstStyle/>
          <a:p>
            <a:r>
              <a:rPr lang="en-US" sz="6600" b="1" dirty="0"/>
              <a:t>tunic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772" y="1630015"/>
            <a:ext cx="4704524" cy="47045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23" y="1630015"/>
            <a:ext cx="3971975" cy="49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615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427" y="820185"/>
            <a:ext cx="5418275" cy="541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3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91" y="685593"/>
            <a:ext cx="4423741" cy="552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478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169" y="543338"/>
            <a:ext cx="4055352" cy="57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383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936973" y="900944"/>
            <a:ext cx="4399723" cy="1404934"/>
          </a:xfrm>
        </p:spPr>
        <p:txBody>
          <a:bodyPr>
            <a:normAutofit/>
          </a:bodyPr>
          <a:lstStyle/>
          <a:p>
            <a:pPr algn="r"/>
            <a:r>
              <a:rPr lang="en-US" sz="8000" b="1" dirty="0"/>
              <a:t>tunic</a:t>
            </a:r>
          </a:p>
          <a:p>
            <a:pPr algn="r"/>
            <a:endParaRPr lang="en-US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7" y="553071"/>
            <a:ext cx="4596020" cy="574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372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358" y="675861"/>
            <a:ext cx="4148842" cy="562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002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452" y="980661"/>
            <a:ext cx="5085522" cy="508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510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057" y="606391"/>
            <a:ext cx="5657621" cy="540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348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94" y="1809335"/>
            <a:ext cx="9795410" cy="4427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3443" y="265043"/>
            <a:ext cx="69797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Good Job!!</a:t>
            </a:r>
          </a:p>
        </p:txBody>
      </p:sp>
    </p:spTree>
    <p:extLst>
      <p:ext uri="{BB962C8B-B14F-4D97-AF65-F5344CB8AC3E}">
        <p14:creationId xmlns:p14="http://schemas.microsoft.com/office/powerpoint/2010/main" xmlns="" val="300742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4556" y="238539"/>
            <a:ext cx="5141843" cy="1245706"/>
          </a:xfrm>
        </p:spPr>
        <p:txBody>
          <a:bodyPr>
            <a:normAutofit/>
          </a:bodyPr>
          <a:lstStyle/>
          <a:p>
            <a:r>
              <a:rPr lang="en-US" sz="6600" dirty="0"/>
              <a:t>  </a:t>
            </a:r>
            <a:r>
              <a:rPr lang="en-US" sz="7200" b="1" dirty="0"/>
              <a:t>sweater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153" y="386151"/>
            <a:ext cx="6359986" cy="607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24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4639" y="4234806"/>
            <a:ext cx="4591326" cy="1251595"/>
          </a:xfrm>
        </p:spPr>
        <p:txBody>
          <a:bodyPr>
            <a:normAutofit lnSpcReduction="10000"/>
          </a:bodyPr>
          <a:lstStyle/>
          <a:p>
            <a:r>
              <a:rPr lang="en-US" sz="5400" dirty="0"/>
              <a:t> </a:t>
            </a:r>
            <a:r>
              <a:rPr lang="en-US" sz="7200" b="1" dirty="0"/>
              <a:t>blazer</a:t>
            </a:r>
          </a:p>
          <a:p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4" y="255105"/>
            <a:ext cx="5231296" cy="523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40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383" y="4725136"/>
            <a:ext cx="4975087" cy="1291352"/>
          </a:xfrm>
        </p:spPr>
        <p:txBody>
          <a:bodyPr>
            <a:normAutofit/>
          </a:bodyPr>
          <a:lstStyle/>
          <a:p>
            <a:r>
              <a:rPr lang="en-US" sz="7200" b="1" dirty="0"/>
              <a:t>outfit</a:t>
            </a:r>
          </a:p>
          <a:p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377" y="137513"/>
            <a:ext cx="4586283" cy="648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811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64558" y="874436"/>
            <a:ext cx="2991678" cy="1264847"/>
          </a:xfrm>
        </p:spPr>
        <p:txBody>
          <a:bodyPr>
            <a:normAutofit fontScale="62500" lnSpcReduction="20000"/>
          </a:bodyPr>
          <a:lstStyle/>
          <a:p>
            <a:r>
              <a:rPr lang="en-US" sz="7200" b="1" dirty="0" smtClean="0"/>
              <a:t>Baggy jeans</a:t>
            </a:r>
            <a:endParaRPr lang="en-US" sz="7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77" y="212034"/>
            <a:ext cx="4754797" cy="644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398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675" y="189027"/>
            <a:ext cx="10550106" cy="1242208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Hooded sweatshirt</a:t>
            </a:r>
            <a:endParaRPr lang="en-US" sz="7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557" y="1734585"/>
            <a:ext cx="4679467" cy="467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269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1305" y="1368470"/>
            <a:ext cx="5724939" cy="1242208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Buttoned shirt</a:t>
            </a:r>
            <a:endParaRPr lang="en-US" sz="7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076" y="380999"/>
            <a:ext cx="4162839" cy="594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059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936973" y="900944"/>
            <a:ext cx="4399723" cy="1404934"/>
          </a:xfrm>
        </p:spPr>
        <p:txBody>
          <a:bodyPr>
            <a:normAutofit/>
          </a:bodyPr>
          <a:lstStyle/>
          <a:p>
            <a:pPr algn="r"/>
            <a:r>
              <a:rPr lang="en-US" sz="8000" b="1" dirty="0"/>
              <a:t>try on</a:t>
            </a:r>
          </a:p>
          <a:p>
            <a:pPr algn="r"/>
            <a:endParaRPr lang="en-US" sz="8000" b="1" dirty="0"/>
          </a:p>
        </p:txBody>
      </p:sp>
      <p:pic>
        <p:nvPicPr>
          <p:cNvPr id="11" name="Picture 10" descr="... When You Cannot Fit Into Nice &lt;strong&gt;Clothes&lt;/strong&gt; You Want? by MunFitnessBlog.co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83" y="185531"/>
            <a:ext cx="5644321" cy="643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372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491</TotalTime>
  <Words>31</Words>
  <Application>Microsoft Office PowerPoint</Application>
  <PresentationFormat>Произвольный</PresentationFormat>
  <Paragraphs>19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Slice</vt:lpstr>
      <vt:lpstr>VocabularY!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Admin</cp:lastModifiedBy>
  <cp:revision>54</cp:revision>
  <dcterms:created xsi:type="dcterms:W3CDTF">2016-07-26T16:38:37Z</dcterms:created>
  <dcterms:modified xsi:type="dcterms:W3CDTF">2019-10-06T14:30:47Z</dcterms:modified>
</cp:coreProperties>
</file>