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302" r:id="rId5"/>
    <p:sldId id="260" r:id="rId6"/>
    <p:sldId id="261" r:id="rId7"/>
    <p:sldId id="258" r:id="rId8"/>
    <p:sldId id="305" r:id="rId9"/>
    <p:sldId id="262" r:id="rId10"/>
    <p:sldId id="307" r:id="rId11"/>
    <p:sldId id="296" r:id="rId12"/>
    <p:sldId id="311" r:id="rId13"/>
    <p:sldId id="263" r:id="rId14"/>
    <p:sldId id="295" r:id="rId15"/>
    <p:sldId id="309" r:id="rId16"/>
    <p:sldId id="298" r:id="rId17"/>
    <p:sldId id="301" r:id="rId18"/>
    <p:sldId id="303" r:id="rId19"/>
    <p:sldId id="291" r:id="rId20"/>
    <p:sldId id="270" r:id="rId21"/>
    <p:sldId id="308" r:id="rId22"/>
    <p:sldId id="271" r:id="rId23"/>
    <p:sldId id="293" r:id="rId24"/>
    <p:sldId id="312" r:id="rId25"/>
    <p:sldId id="269" r:id="rId26"/>
    <p:sldId id="297" r:id="rId27"/>
    <p:sldId id="272" r:id="rId28"/>
    <p:sldId id="292" r:id="rId29"/>
    <p:sldId id="306" r:id="rId30"/>
    <p:sldId id="273" r:id="rId31"/>
    <p:sldId id="277" r:id="rId32"/>
    <p:sldId id="280" r:id="rId33"/>
    <p:sldId id="288" r:id="rId34"/>
    <p:sldId id="289" r:id="rId35"/>
    <p:sldId id="304" r:id="rId36"/>
    <p:sldId id="310" r:id="rId37"/>
    <p:sldId id="294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Haas" initials="AH" lastIdx="1" clrIdx="0">
    <p:extLst>
      <p:ext uri="{19B8F6BF-5375-455C-9EA6-DF929625EA0E}">
        <p15:presenceInfo xmlns:p15="http://schemas.microsoft.com/office/powerpoint/2012/main" xmlns="" userId="31bf9e85fab76f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>
        <p:scale>
          <a:sx n="79" d="100"/>
          <a:sy n="79" d="100"/>
        </p:scale>
        <p:origin x="-816" y="-2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8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VocabularY</a:t>
            </a:r>
            <a:r>
              <a:rPr lang="en-US" sz="8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!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11160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bootyc.com/wp-content/uploads/2016/09/Lace-Up-Ankle-Boots-For-Women-llwn0rfu55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961" y="346508"/>
            <a:ext cx="5860216" cy="5860216"/>
          </a:xfrm>
          <a:prstGeom prst="rect">
            <a:avLst/>
          </a:prstGeom>
          <a:noFill/>
        </p:spPr>
      </p:pic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6044666" y="563428"/>
            <a:ext cx="5367688" cy="1696278"/>
          </a:xfrm>
        </p:spPr>
        <p:txBody>
          <a:bodyPr>
            <a:noAutofit/>
          </a:bodyPr>
          <a:lstStyle/>
          <a:p>
            <a:pPr algn="r"/>
            <a:r>
              <a:rPr lang="en-US" sz="8800" b="1" dirty="0" smtClean="0"/>
              <a:t>boots</a:t>
            </a:r>
            <a:endParaRPr lang="en-US" sz="88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47862" y="265044"/>
            <a:ext cx="6944138" cy="1696278"/>
          </a:xfrm>
        </p:spPr>
        <p:txBody>
          <a:bodyPr>
            <a:noAutofit/>
          </a:bodyPr>
          <a:lstStyle/>
          <a:p>
            <a:pPr algn="r"/>
            <a:r>
              <a:rPr lang="en-US" sz="8800" b="1" dirty="0"/>
              <a:t>high boots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345" y="1113183"/>
            <a:ext cx="4868517" cy="553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0596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s://www.menloparktaxicablimousine.com/wp-content/uploads/2019/04/spotlight-rubber-boots-for-men-demar-with-slip-resistant-sole-and-inso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632" y="442762"/>
            <a:ext cx="5404585" cy="6179419"/>
          </a:xfrm>
          <a:prstGeom prst="rect">
            <a:avLst/>
          </a:prstGeom>
          <a:noFill/>
        </p:spPr>
      </p:pic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8253" y="265044"/>
            <a:ext cx="7523747" cy="1361625"/>
          </a:xfrm>
        </p:spPr>
        <p:txBody>
          <a:bodyPr>
            <a:noAutofit/>
          </a:bodyPr>
          <a:lstStyle/>
          <a:p>
            <a:pPr algn="r"/>
            <a:r>
              <a:rPr lang="en-US" sz="8000" b="1" dirty="0" smtClean="0"/>
              <a:t>rubber boots</a:t>
            </a:r>
            <a:endParaRPr lang="en-US" sz="80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2452" y="5155095"/>
            <a:ext cx="9170506" cy="1484244"/>
          </a:xfrm>
        </p:spPr>
        <p:txBody>
          <a:bodyPr>
            <a:normAutofit fontScale="70000" lnSpcReduction="20000"/>
          </a:bodyPr>
          <a:lstStyle/>
          <a:p>
            <a:r>
              <a:rPr lang="en-US" sz="11400" b="1" dirty="0">
                <a:solidFill>
                  <a:srgbClr val="002060"/>
                </a:solidFill>
              </a:rPr>
              <a:t>low heeled shoes</a:t>
            </a:r>
          </a:p>
          <a:p>
            <a:endParaRPr lang="en-US" sz="139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19" y="393313"/>
            <a:ext cx="5631552" cy="422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9404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4070" y="369816"/>
            <a:ext cx="8931965" cy="1803539"/>
          </a:xfrm>
        </p:spPr>
        <p:txBody>
          <a:bodyPr>
            <a:normAutofit fontScale="85000" lnSpcReduction="10000"/>
          </a:bodyPr>
          <a:lstStyle/>
          <a:p>
            <a:r>
              <a:rPr lang="en-US" sz="8600" b="1" dirty="0"/>
              <a:t>high heeled shoes</a:t>
            </a:r>
          </a:p>
          <a:p>
            <a:endParaRPr lang="en-US" sz="139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590" y="2027708"/>
            <a:ext cx="6407862" cy="454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3753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s://d3d71ba2asa5oz.cloudfront.net/62000033/images/zz410007n_1.jpg"/>
          <p:cNvPicPr>
            <a:picLocks noChangeAspect="1" noChangeArrowheads="1"/>
          </p:cNvPicPr>
          <p:nvPr/>
        </p:nvPicPr>
        <p:blipFill>
          <a:blip r:embed="rId2"/>
          <a:srcRect t="20554" b="17366"/>
          <a:stretch>
            <a:fillRect/>
          </a:stretch>
        </p:blipFill>
        <p:spPr bwMode="auto">
          <a:xfrm>
            <a:off x="2040556" y="1530418"/>
            <a:ext cx="7845265" cy="4870382"/>
          </a:xfrm>
          <a:prstGeom prst="rect">
            <a:avLst/>
          </a:prstGeom>
          <a:noFill/>
        </p:spPr>
      </p:pic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8822" y="269508"/>
            <a:ext cx="9170506" cy="972151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n-US" sz="11400" b="1" dirty="0" smtClean="0">
                <a:solidFill>
                  <a:srgbClr val="002060"/>
                </a:solidFill>
              </a:rPr>
              <a:t>flip flops</a:t>
            </a:r>
            <a:endParaRPr lang="en-US" sz="139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67061" y="555346"/>
            <a:ext cx="4943059" cy="1803539"/>
          </a:xfrm>
        </p:spPr>
        <p:txBody>
          <a:bodyPr>
            <a:normAutofit/>
          </a:bodyPr>
          <a:lstStyle/>
          <a:p>
            <a:r>
              <a:rPr lang="en-US" sz="8600" b="1" dirty="0"/>
              <a:t>casual</a:t>
            </a:r>
          </a:p>
          <a:p>
            <a:endParaRPr lang="en-US" sz="139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29" y="2052637"/>
            <a:ext cx="7897084" cy="441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3039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374" y="5286374"/>
            <a:ext cx="5976730" cy="1571626"/>
          </a:xfrm>
        </p:spPr>
        <p:txBody>
          <a:bodyPr>
            <a:normAutofit lnSpcReduction="10000"/>
          </a:bodyPr>
          <a:lstStyle/>
          <a:p>
            <a:r>
              <a:rPr lang="en-US" sz="9500" b="1" dirty="0">
                <a:solidFill>
                  <a:srgbClr val="002060"/>
                </a:solidFill>
              </a:rPr>
              <a:t>too tight</a:t>
            </a:r>
          </a:p>
          <a:p>
            <a:endParaRPr lang="en-US" sz="139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9912" y="398599"/>
            <a:ext cx="4887775" cy="488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8511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-132523" y="39758"/>
            <a:ext cx="5141843" cy="1245706"/>
          </a:xfrm>
        </p:spPr>
        <p:txBody>
          <a:bodyPr>
            <a:normAutofit/>
          </a:bodyPr>
          <a:lstStyle/>
          <a:p>
            <a:r>
              <a:rPr lang="en-US" sz="6600" dirty="0"/>
              <a:t>  </a:t>
            </a:r>
            <a:r>
              <a:rPr lang="en-US" sz="7200" b="1" dirty="0"/>
              <a:t>worn out</a:t>
            </a:r>
          </a:p>
        </p:txBody>
      </p:sp>
      <p:pic>
        <p:nvPicPr>
          <p:cNvPr id="11" name="Picture 10" descr="Old &lt;strong&gt;worn out&lt;/strong&gt; boots, isolated ~ Beauty &amp; Fashion Photos on Creative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899" y="1484245"/>
            <a:ext cx="7837318" cy="522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245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776" y="1968683"/>
            <a:ext cx="2804423" cy="2048933"/>
          </a:xfrm>
        </p:spPr>
        <p:txBody>
          <a:bodyPr>
            <a:normAutofit fontScale="92500"/>
          </a:bodyPr>
          <a:lstStyle/>
          <a:p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right?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73148" y="2209599"/>
            <a:ext cx="9188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or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1893472" y="1968682"/>
            <a:ext cx="2804423" cy="20489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left?</a:t>
            </a:r>
          </a:p>
        </p:txBody>
      </p:sp>
    </p:spTree>
    <p:extLst>
      <p:ext uri="{BB962C8B-B14F-4D97-AF65-F5344CB8AC3E}">
        <p14:creationId xmlns:p14="http://schemas.microsoft.com/office/powerpoint/2010/main" xmlns="" val="2055321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135758" y="729181"/>
            <a:ext cx="5950226" cy="1642958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en-US" sz="8800" b="1" dirty="0"/>
              <a:t>walking shoes</a:t>
            </a:r>
          </a:p>
          <a:p>
            <a:pPr algn="r"/>
            <a:endParaRPr lang="en-US" sz="8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44" y="450574"/>
            <a:ext cx="5642113" cy="564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3728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94990" y="145774"/>
            <a:ext cx="6811617" cy="1669774"/>
          </a:xfrm>
        </p:spPr>
        <p:txBody>
          <a:bodyPr>
            <a:noAutofit/>
          </a:bodyPr>
          <a:lstStyle/>
          <a:p>
            <a:r>
              <a:rPr lang="en-US" sz="8800" b="1" dirty="0"/>
              <a:t>gym shoes</a:t>
            </a:r>
          </a:p>
          <a:p>
            <a:endParaRPr lang="en-US" sz="8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74" y="1931505"/>
            <a:ext cx="4515678" cy="45156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260" y="2129666"/>
            <a:ext cx="5684769" cy="413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55513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bootyc.com/wp-content/uploads/2016/09/Lace-Up-Ankle-Boots-For-Women-llwn0rfu55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7005" y="1260908"/>
            <a:ext cx="5157571" cy="5157571"/>
          </a:xfrm>
          <a:prstGeom prst="rect">
            <a:avLst/>
          </a:prstGeom>
          <a:noFill/>
        </p:spPr>
      </p:pic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2675" y="0"/>
            <a:ext cx="5367688" cy="1696278"/>
          </a:xfrm>
        </p:spPr>
        <p:txBody>
          <a:bodyPr>
            <a:noAutofit/>
          </a:bodyPr>
          <a:lstStyle/>
          <a:p>
            <a:pPr algn="r"/>
            <a:r>
              <a:rPr lang="en-US" sz="8800" b="1" dirty="0" smtClean="0"/>
              <a:t>boots</a:t>
            </a:r>
            <a:endParaRPr lang="en-US" sz="8800" b="1" dirty="0"/>
          </a:p>
        </p:txBody>
      </p:sp>
      <p:pic>
        <p:nvPicPr>
          <p:cNvPr id="4" name="Picture 4" descr="https://i.ebayimg.com/images/g/p1gAAOSwUuNcign9/s-l160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554" y="510540"/>
            <a:ext cx="6226374" cy="62263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03375" y="208352"/>
            <a:ext cx="7752522" cy="1275892"/>
          </a:xfrm>
        </p:spPr>
        <p:txBody>
          <a:bodyPr>
            <a:noAutofit/>
          </a:bodyPr>
          <a:lstStyle/>
          <a:p>
            <a:r>
              <a:rPr lang="en-US" sz="6600" b="1" dirty="0"/>
              <a:t>high boots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91" y="1484244"/>
            <a:ext cx="4400186" cy="50002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461" y="1484244"/>
            <a:ext cx="4900904" cy="490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05883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221603"/>
            <a:ext cx="10827026" cy="1474674"/>
          </a:xfrm>
        </p:spPr>
        <p:txBody>
          <a:bodyPr>
            <a:noAutofit/>
          </a:bodyPr>
          <a:lstStyle/>
          <a:p>
            <a:r>
              <a:rPr lang="en-US" sz="8800" b="1" dirty="0"/>
              <a:t>low heeled shoes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643" y="2019299"/>
            <a:ext cx="5585792" cy="41858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65" y="2019300"/>
            <a:ext cx="5852534" cy="418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42250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s://www.menloparktaxicablimousine.com/wp-content/uploads/2019/04/spotlight-rubber-boots-for-men-demar-with-slip-resistant-sole-and-inso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3276" y="1463039"/>
            <a:ext cx="4402801" cy="5034013"/>
          </a:xfrm>
          <a:prstGeom prst="rect">
            <a:avLst/>
          </a:prstGeom>
          <a:noFill/>
        </p:spPr>
      </p:pic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2926081" y="0"/>
            <a:ext cx="7523747" cy="1361625"/>
          </a:xfrm>
        </p:spPr>
        <p:txBody>
          <a:bodyPr>
            <a:noAutofit/>
          </a:bodyPr>
          <a:lstStyle/>
          <a:p>
            <a:pPr algn="r"/>
            <a:r>
              <a:rPr lang="en-US" sz="8000" b="1" dirty="0" smtClean="0"/>
              <a:t>rubber boots</a:t>
            </a:r>
            <a:endParaRPr lang="en-US" sz="8000" b="1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8698" y="1551621"/>
            <a:ext cx="4400186" cy="500021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75653" y="0"/>
            <a:ext cx="7103164" cy="1815548"/>
          </a:xfrm>
        </p:spPr>
        <p:txBody>
          <a:bodyPr>
            <a:normAutofit/>
          </a:bodyPr>
          <a:lstStyle/>
          <a:p>
            <a:r>
              <a:rPr lang="en-US" sz="8800" b="1" dirty="0"/>
              <a:t>rubbers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564" y="1716156"/>
            <a:ext cx="4707835" cy="47078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635" y="1701991"/>
            <a:ext cx="4722000" cy="472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87144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59424" y="168045"/>
            <a:ext cx="6944140" cy="1477952"/>
          </a:xfrm>
        </p:spPr>
        <p:txBody>
          <a:bodyPr>
            <a:normAutofit fontScale="92500"/>
          </a:bodyPr>
          <a:lstStyle/>
          <a:p>
            <a:r>
              <a:rPr lang="en-US" sz="8800" b="1" dirty="0"/>
              <a:t>leather shoes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697" y="2014122"/>
            <a:ext cx="5503739" cy="36624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130" y="2014122"/>
            <a:ext cx="5576364" cy="371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91811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88295" y="0"/>
            <a:ext cx="5115339" cy="1162418"/>
          </a:xfrm>
        </p:spPr>
        <p:txBody>
          <a:bodyPr>
            <a:normAutofit/>
          </a:bodyPr>
          <a:lstStyle/>
          <a:p>
            <a:r>
              <a:rPr lang="en-US" sz="6600" b="1" dirty="0"/>
              <a:t>too tight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2433" y="1363939"/>
            <a:ext cx="4834767" cy="48347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08" y="2105398"/>
            <a:ext cx="5996213" cy="335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4471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0591" y="169701"/>
            <a:ext cx="7938052" cy="1615700"/>
          </a:xfrm>
        </p:spPr>
        <p:txBody>
          <a:bodyPr>
            <a:normAutofit/>
          </a:bodyPr>
          <a:lstStyle/>
          <a:p>
            <a:r>
              <a:rPr lang="en-US" sz="6600" b="1" dirty="0"/>
              <a:t>high heeled shoes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42" y="1785401"/>
            <a:ext cx="5211398" cy="3905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997" y="1785401"/>
            <a:ext cx="550545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29678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https://i.ebayimg.com/images/g/p1gAAOSwUuNcign9/s-l16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9554" y="510540"/>
            <a:ext cx="6226374" cy="6226374"/>
          </a:xfrm>
          <a:prstGeom prst="rect">
            <a:avLst/>
          </a:prstGeom>
          <a:noFill/>
        </p:spPr>
      </p:pic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6905779" y="199908"/>
            <a:ext cx="4933295" cy="1785547"/>
          </a:xfrm>
        </p:spPr>
        <p:txBody>
          <a:bodyPr>
            <a:noAutofit/>
          </a:bodyPr>
          <a:lstStyle/>
          <a:p>
            <a:r>
              <a:rPr lang="en-US" sz="8800" b="1" dirty="0" smtClean="0"/>
              <a:t>slippers</a:t>
            </a:r>
            <a:endParaRPr lang="en-US" sz="8800" b="1" dirty="0"/>
          </a:p>
        </p:txBody>
      </p:sp>
      <p:pic>
        <p:nvPicPr>
          <p:cNvPr id="4" name="Picture 2" descr="http://bootyc.com/wp-content/uploads/2016/09/Lace-Up-Ankle-Boots-For-Women-llwn0rfu55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91689" y="1790296"/>
            <a:ext cx="5168766" cy="4849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8035" y="789241"/>
            <a:ext cx="5751443" cy="1847942"/>
          </a:xfrm>
        </p:spPr>
        <p:txBody>
          <a:bodyPr>
            <a:normAutofit fontScale="92500"/>
          </a:bodyPr>
          <a:lstStyle/>
          <a:p>
            <a:r>
              <a:rPr lang="en-US" sz="5400" dirty="0"/>
              <a:t> </a:t>
            </a:r>
            <a:r>
              <a:rPr lang="en-US" sz="8800" b="1" dirty="0"/>
              <a:t>gym shoes</a:t>
            </a:r>
          </a:p>
          <a:p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18" y="2637183"/>
            <a:ext cx="5466314" cy="397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4090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80452" y="263016"/>
            <a:ext cx="4569239" cy="1366999"/>
          </a:xfrm>
        </p:spPr>
        <p:txBody>
          <a:bodyPr>
            <a:normAutofit/>
          </a:bodyPr>
          <a:lstStyle/>
          <a:p>
            <a:r>
              <a:rPr lang="en-US" sz="6600" b="1" dirty="0"/>
              <a:t>casual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244" y="2213110"/>
            <a:ext cx="6566893" cy="36708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46" y="2213110"/>
            <a:ext cx="5257425" cy="349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61519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4080" y="1614820"/>
            <a:ext cx="4838989" cy="48389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13" y="1614820"/>
            <a:ext cx="4882513" cy="48825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13113" y="132521"/>
            <a:ext cx="105586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2">
                    <a:lumMod val="75000"/>
                  </a:schemeClr>
                </a:solidFill>
              </a:rPr>
              <a:t>walking shoes</a:t>
            </a:r>
          </a:p>
        </p:txBody>
      </p:sp>
    </p:spTree>
    <p:extLst>
      <p:ext uri="{BB962C8B-B14F-4D97-AF65-F5344CB8AC3E}">
        <p14:creationId xmlns:p14="http://schemas.microsoft.com/office/powerpoint/2010/main" xmlns="" val="553349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429" y="2216322"/>
            <a:ext cx="5566404" cy="37041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0596" y="2107096"/>
            <a:ext cx="5485264" cy="39226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04592" y="318052"/>
            <a:ext cx="49695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2">
                    <a:lumMod val="75000"/>
                  </a:schemeClr>
                </a:solidFill>
              </a:rPr>
              <a:t>sandals</a:t>
            </a:r>
          </a:p>
        </p:txBody>
      </p:sp>
    </p:spTree>
    <p:extLst>
      <p:ext uri="{BB962C8B-B14F-4D97-AF65-F5344CB8AC3E}">
        <p14:creationId xmlns:p14="http://schemas.microsoft.com/office/powerpoint/2010/main" xmlns="" val="10647859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95" y="1717662"/>
            <a:ext cx="4404691" cy="50053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3322" y="1717662"/>
            <a:ext cx="4996982" cy="49969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85440" y="145774"/>
            <a:ext cx="71833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chemeClr val="bg2">
                    <a:lumMod val="75000"/>
                  </a:schemeClr>
                </a:solidFill>
              </a:rPr>
              <a:t>fur lined boots</a:t>
            </a:r>
          </a:p>
        </p:txBody>
      </p:sp>
    </p:spTree>
    <p:extLst>
      <p:ext uri="{BB962C8B-B14F-4D97-AF65-F5344CB8AC3E}">
        <p14:creationId xmlns:p14="http://schemas.microsoft.com/office/powerpoint/2010/main" xmlns="" val="33038389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175" y="1974573"/>
            <a:ext cx="4658139" cy="46581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856" y="2478157"/>
            <a:ext cx="5791814" cy="38541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238539"/>
            <a:ext cx="87046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chemeClr val="bg2">
                    <a:lumMod val="75000"/>
                  </a:schemeClr>
                </a:solidFill>
              </a:rPr>
              <a:t>trainers/sneakers</a:t>
            </a:r>
          </a:p>
        </p:txBody>
      </p:sp>
    </p:spTree>
    <p:extLst>
      <p:ext uri="{BB962C8B-B14F-4D97-AF65-F5344CB8AC3E}">
        <p14:creationId xmlns:p14="http://schemas.microsoft.com/office/powerpoint/2010/main" xmlns="" val="28000249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-132523" y="39758"/>
            <a:ext cx="5141843" cy="1245706"/>
          </a:xfrm>
        </p:spPr>
        <p:txBody>
          <a:bodyPr>
            <a:normAutofit/>
          </a:bodyPr>
          <a:lstStyle/>
          <a:p>
            <a:r>
              <a:rPr lang="en-US" sz="6600" dirty="0"/>
              <a:t>  </a:t>
            </a:r>
            <a:r>
              <a:rPr lang="en-US" sz="7200" b="1" dirty="0"/>
              <a:t>worn out</a:t>
            </a:r>
          </a:p>
        </p:txBody>
      </p:sp>
      <p:pic>
        <p:nvPicPr>
          <p:cNvPr id="11" name="Picture 10" descr="Old &lt;strong&gt;worn out&lt;/strong&gt; boots, isolated ~ Beauty &amp; Fashion Photos on Creative ..."/>
          <p:cNvPicPr>
            <a:picLocks noChangeAspect="1"/>
          </p:cNvPicPr>
          <p:nvPr/>
        </p:nvPicPr>
        <p:blipFill>
          <a:blip r:embed="rId2"/>
          <a:srcRect l="14335" r="17973"/>
          <a:stretch>
            <a:fillRect/>
          </a:stretch>
        </p:blipFill>
        <p:spPr>
          <a:xfrm>
            <a:off x="6426679" y="1354849"/>
            <a:ext cx="5305245" cy="5221037"/>
          </a:xfrm>
          <a:prstGeom prst="rect">
            <a:avLst/>
          </a:prstGeom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36" y="1948694"/>
            <a:ext cx="4658139" cy="465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2455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s://d3d71ba2asa5oz.cloudfront.net/62000033/images/zz410007n_1.jpg"/>
          <p:cNvPicPr>
            <a:picLocks noChangeAspect="1" noChangeArrowheads="1"/>
          </p:cNvPicPr>
          <p:nvPr/>
        </p:nvPicPr>
        <p:blipFill>
          <a:blip r:embed="rId2"/>
          <a:srcRect t="20554" b="17366"/>
          <a:stretch>
            <a:fillRect/>
          </a:stretch>
        </p:blipFill>
        <p:spPr bwMode="auto">
          <a:xfrm>
            <a:off x="192507" y="1761425"/>
            <a:ext cx="6124268" cy="3801978"/>
          </a:xfrm>
          <a:prstGeom prst="rect">
            <a:avLst/>
          </a:prstGeom>
          <a:noFill/>
        </p:spPr>
      </p:pic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8822" y="269508"/>
            <a:ext cx="9170506" cy="972151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n-US" sz="11400" b="1" dirty="0" smtClean="0">
                <a:solidFill>
                  <a:srgbClr val="002060"/>
                </a:solidFill>
              </a:rPr>
              <a:t>flip flops</a:t>
            </a:r>
            <a:endParaRPr lang="en-US" sz="13900" b="1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6853" y="1953092"/>
            <a:ext cx="5485264" cy="3922643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19061" y="145773"/>
            <a:ext cx="69797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Good Job!!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F8887FC-96A8-4BF7-844A-05F7B6E4F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218" y="1588482"/>
            <a:ext cx="9138203" cy="514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7425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47931" y="285659"/>
            <a:ext cx="7434469" cy="1847942"/>
          </a:xfrm>
        </p:spPr>
        <p:txBody>
          <a:bodyPr>
            <a:normAutofit fontScale="92500"/>
          </a:bodyPr>
          <a:lstStyle/>
          <a:p>
            <a:r>
              <a:rPr lang="en-US" sz="5400" dirty="0"/>
              <a:t> </a:t>
            </a:r>
            <a:r>
              <a:rPr lang="en-US" sz="8800" b="1" dirty="0"/>
              <a:t>leather shoes</a:t>
            </a:r>
          </a:p>
          <a:p>
            <a:endParaRPr lang="en-US" sz="5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30047"/>
            <a:ext cx="6623809" cy="440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2237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312" y="3505200"/>
            <a:ext cx="5425661" cy="1596151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rubbers</a:t>
            </a:r>
          </a:p>
          <a:p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4783" y="834888"/>
            <a:ext cx="5340625" cy="534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8111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2470" y="105809"/>
            <a:ext cx="9223513" cy="1264847"/>
          </a:xfrm>
        </p:spPr>
        <p:txBody>
          <a:bodyPr>
            <a:noAutofit/>
          </a:bodyPr>
          <a:lstStyle/>
          <a:p>
            <a:r>
              <a:rPr lang="en-US" sz="8800" b="1" dirty="0"/>
              <a:t>fur lined boots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78" y="1600198"/>
            <a:ext cx="5151783" cy="515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3987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766" y="132520"/>
            <a:ext cx="4731025" cy="1895061"/>
          </a:xfrm>
        </p:spPr>
        <p:txBody>
          <a:bodyPr>
            <a:normAutofit fontScale="92500"/>
          </a:bodyPr>
          <a:lstStyle/>
          <a:p>
            <a:r>
              <a:rPr lang="en-US" sz="6600" dirty="0"/>
              <a:t>  </a:t>
            </a:r>
            <a:r>
              <a:rPr lang="en-US" sz="8800" b="1" dirty="0"/>
              <a:t>sandals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791" y="1672300"/>
            <a:ext cx="6862313" cy="490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245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https://i.ebayimg.com/images/g/p1gAAOSwUuNcign9/s-l16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9554" y="510540"/>
            <a:ext cx="6226374" cy="6226374"/>
          </a:xfrm>
          <a:prstGeom prst="rect">
            <a:avLst/>
          </a:prstGeom>
          <a:noFill/>
        </p:spPr>
      </p:pic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6905779" y="199908"/>
            <a:ext cx="4933295" cy="1785547"/>
          </a:xfrm>
        </p:spPr>
        <p:txBody>
          <a:bodyPr>
            <a:noAutofit/>
          </a:bodyPr>
          <a:lstStyle/>
          <a:p>
            <a:r>
              <a:rPr lang="en-US" sz="8800" b="1" dirty="0" smtClean="0"/>
              <a:t>slippers</a:t>
            </a:r>
            <a:endParaRPr lang="en-US" sz="88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358" y="228783"/>
            <a:ext cx="11542642" cy="1785547"/>
          </a:xfrm>
        </p:spPr>
        <p:txBody>
          <a:bodyPr>
            <a:noAutofit/>
          </a:bodyPr>
          <a:lstStyle/>
          <a:p>
            <a:r>
              <a:rPr lang="en-US" sz="8800" b="1" dirty="0"/>
              <a:t>trainers / sneakers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190" y="2332175"/>
            <a:ext cx="6372018" cy="424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2699315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621</TotalTime>
  <Words>79</Words>
  <Application>Microsoft Office PowerPoint</Application>
  <PresentationFormat>Произвольный</PresentationFormat>
  <Paragraphs>39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Slice</vt:lpstr>
      <vt:lpstr>VocabularY!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</dc:title>
  <dc:creator>Andrew Haas</dc:creator>
  <cp:lastModifiedBy>Admin</cp:lastModifiedBy>
  <cp:revision>75</cp:revision>
  <dcterms:created xsi:type="dcterms:W3CDTF">2016-07-26T16:38:37Z</dcterms:created>
  <dcterms:modified xsi:type="dcterms:W3CDTF">2019-10-06T14:30:59Z</dcterms:modified>
</cp:coreProperties>
</file>