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96" r:id="rId9"/>
    <p:sldId id="262" r:id="rId10"/>
    <p:sldId id="263" r:id="rId11"/>
    <p:sldId id="295" r:id="rId12"/>
    <p:sldId id="298" r:id="rId13"/>
    <p:sldId id="291" r:id="rId14"/>
    <p:sldId id="270" r:id="rId15"/>
    <p:sldId id="271" r:id="rId16"/>
    <p:sldId id="293" r:id="rId17"/>
    <p:sldId id="269" r:id="rId18"/>
    <p:sldId id="297" r:id="rId19"/>
    <p:sldId id="272" r:id="rId20"/>
    <p:sldId id="292" r:id="rId21"/>
    <p:sldId id="273" r:id="rId22"/>
    <p:sldId id="304" r:id="rId23"/>
    <p:sldId id="305" r:id="rId24"/>
    <p:sldId id="306" r:id="rId25"/>
    <p:sldId id="280" r:id="rId26"/>
    <p:sldId id="289" r:id="rId27"/>
    <p:sldId id="286" r:id="rId28"/>
    <p:sldId id="288" r:id="rId29"/>
    <p:sldId id="307" r:id="rId30"/>
    <p:sldId id="309" r:id="rId31"/>
    <p:sldId id="308" r:id="rId32"/>
    <p:sldId id="310" r:id="rId33"/>
    <p:sldId id="287" r:id="rId34"/>
    <p:sldId id="285" r:id="rId35"/>
    <p:sldId id="311" r:id="rId36"/>
    <p:sldId id="29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>
        <p:scale>
          <a:sx n="66" d="100"/>
          <a:sy n="66" d="100"/>
        </p:scale>
        <p:origin x="9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834" y="0"/>
            <a:ext cx="8499681" cy="2040835"/>
          </a:xfrm>
        </p:spPr>
        <p:txBody>
          <a:bodyPr>
            <a:normAutofit/>
          </a:bodyPr>
          <a:lstStyle/>
          <a:p>
            <a:pPr algn="ctr"/>
            <a:r>
              <a:rPr lang="en-US" sz="12000" b="1" dirty="0" err="1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r>
              <a:rPr lang="en-US" sz="12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071" y="344556"/>
            <a:ext cx="7765774" cy="1484244"/>
          </a:xfrm>
        </p:spPr>
        <p:txBody>
          <a:bodyPr>
            <a:normAutofit fontScale="85000" lnSpcReduction="20000"/>
          </a:bodyPr>
          <a:lstStyle/>
          <a:p>
            <a:r>
              <a:rPr lang="en-US" sz="11400" b="1" dirty="0"/>
              <a:t>grieve</a:t>
            </a:r>
          </a:p>
          <a:p>
            <a:endParaRPr lang="en-US" sz="13900" b="1" dirty="0"/>
          </a:p>
        </p:txBody>
      </p:sp>
      <p:pic>
        <p:nvPicPr>
          <p:cNvPr id="2" name="Picture 1" descr="Bangkok, Thailand - Photos - Mourners grieve after death of Thailand'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89" y="1921565"/>
            <a:ext cx="8779724" cy="46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757" y="303556"/>
            <a:ext cx="7023652" cy="1803539"/>
          </a:xfrm>
        </p:spPr>
        <p:txBody>
          <a:bodyPr>
            <a:normAutofit/>
          </a:bodyPr>
          <a:lstStyle/>
          <a:p>
            <a:r>
              <a:rPr lang="en-US" sz="8600" b="1" dirty="0"/>
              <a:t>step-mother</a:t>
            </a:r>
          </a:p>
          <a:p>
            <a:endParaRPr lang="en-US" sz="13900" b="1" dirty="0"/>
          </a:p>
        </p:txBody>
      </p:sp>
      <p:pic>
        <p:nvPicPr>
          <p:cNvPr id="2" name="Picture 1" descr="Evil Stepmother-Where Do You Think You're Going in That? - YouTu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59" y="1840396"/>
            <a:ext cx="6135757" cy="46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31277"/>
            <a:ext cx="7129670" cy="2890219"/>
          </a:xfrm>
        </p:spPr>
        <p:txBody>
          <a:bodyPr>
            <a:normAutofit fontScale="92500" lnSpcReduction="10000"/>
          </a:bodyPr>
          <a:lstStyle/>
          <a:p>
            <a:r>
              <a:rPr lang="en-US" sz="8600" b="1" dirty="0"/>
              <a:t>watch over/</a:t>
            </a:r>
          </a:p>
          <a:p>
            <a:r>
              <a:rPr lang="en-US" sz="8600" b="1" dirty="0"/>
              <a:t>care for</a:t>
            </a:r>
          </a:p>
          <a:p>
            <a:endParaRPr lang="en-US" sz="13900" b="1" dirty="0"/>
          </a:p>
        </p:txBody>
      </p:sp>
      <p:pic>
        <p:nvPicPr>
          <p:cNvPr id="2" name="Picture 1" descr="... means im going to watch over &amp; keep you safe too.&quot; -Big Brother Box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216" y="702366"/>
            <a:ext cx="3971235" cy="59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5983" y="0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twins</a:t>
            </a:r>
          </a:p>
        </p:txBody>
      </p:sp>
      <p:pic>
        <p:nvPicPr>
          <p:cNvPr id="3" name="Picture 2" descr="File:Indian Twins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6" y="1815548"/>
            <a:ext cx="5848624" cy="4386468"/>
          </a:xfrm>
          <a:prstGeom prst="rect">
            <a:avLst/>
          </a:prstGeom>
        </p:spPr>
      </p:pic>
      <p:pic>
        <p:nvPicPr>
          <p:cNvPr id="6" name="Picture 5" descr="Remember to Have Daddy-Daughter Dates ~ Notes on Parent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294" y="636518"/>
            <a:ext cx="3913533" cy="58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0853" y="354126"/>
            <a:ext cx="7752522" cy="1938500"/>
          </a:xfrm>
        </p:spPr>
        <p:txBody>
          <a:bodyPr>
            <a:noAutofit/>
          </a:bodyPr>
          <a:lstStyle/>
          <a:p>
            <a:r>
              <a:rPr lang="en-US" sz="8800" b="1" dirty="0"/>
              <a:t>mother</a:t>
            </a:r>
          </a:p>
        </p:txBody>
      </p:sp>
      <p:pic>
        <p:nvPicPr>
          <p:cNvPr id="3" name="Picture 2" descr="Dianne Lee | asian mother and child | By: din! | Flickr - Photo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433" y="2809461"/>
            <a:ext cx="5866541" cy="3914083"/>
          </a:xfrm>
          <a:prstGeom prst="rect">
            <a:avLst/>
          </a:prstGeom>
        </p:spPr>
      </p:pic>
      <p:pic>
        <p:nvPicPr>
          <p:cNvPr id="5" name="Picture 4" descr="Chris Kyle the Man, American Sniper | REALNEO for 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4018"/>
            <a:ext cx="5951628" cy="29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8817" y="128838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relatives</a:t>
            </a:r>
          </a:p>
        </p:txBody>
      </p:sp>
      <p:pic>
        <p:nvPicPr>
          <p:cNvPr id="3" name="Picture 2" descr="Our big family meal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643" y="2835966"/>
            <a:ext cx="5867917" cy="3300704"/>
          </a:xfrm>
          <a:prstGeom prst="rect">
            <a:avLst/>
          </a:prstGeom>
        </p:spPr>
      </p:pic>
      <p:pic>
        <p:nvPicPr>
          <p:cNvPr id="5" name="Picture 4" descr="Widow Irina Primakova during funeral for former Prime Minister Yevgeny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0" y="2584174"/>
            <a:ext cx="5846157" cy="40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5166" y="132522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brother</a:t>
            </a:r>
          </a:p>
        </p:txBody>
      </p:sp>
      <p:pic>
        <p:nvPicPr>
          <p:cNvPr id="3" name="Picture 2" descr="My full brother “Name Unknown” – Without my Brother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2" y="1767507"/>
            <a:ext cx="5549349" cy="4911173"/>
          </a:xfrm>
          <a:prstGeom prst="rect">
            <a:avLst/>
          </a:prstGeom>
        </p:spPr>
      </p:pic>
      <p:pic>
        <p:nvPicPr>
          <p:cNvPr id="5" name="Picture 4" descr="Evil Stepmother-Where Do You Think You're Going in That? - YouTu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1" y="1948070"/>
            <a:ext cx="5857463" cy="43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128288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daughter</a:t>
            </a:r>
          </a:p>
        </p:txBody>
      </p:sp>
      <p:pic>
        <p:nvPicPr>
          <p:cNvPr id="3" name="Picture 2" descr="Remember to Have Daddy-Daughter Dates ~ Notes on Paren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4" y="769040"/>
            <a:ext cx="3913533" cy="5870299"/>
          </a:xfrm>
          <a:prstGeom prst="rect">
            <a:avLst/>
          </a:prstGeom>
        </p:spPr>
      </p:pic>
      <p:pic>
        <p:nvPicPr>
          <p:cNvPr id="5" name="Picture 4" descr="Widow Irina Primakova during funeral for former Prime Minister Yevgeny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75" y="1762539"/>
            <a:ext cx="6271816" cy="43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0"/>
            <a:ext cx="5115339" cy="1162418"/>
          </a:xfrm>
        </p:spPr>
        <p:txBody>
          <a:bodyPr>
            <a:noAutofit/>
          </a:bodyPr>
          <a:lstStyle/>
          <a:p>
            <a:r>
              <a:rPr lang="en-US" sz="8800" b="1" dirty="0"/>
              <a:t>widow</a:t>
            </a:r>
          </a:p>
        </p:txBody>
      </p:sp>
      <p:pic>
        <p:nvPicPr>
          <p:cNvPr id="3" name="Picture 2" descr="Widow Irina Primakova during funeral for former Prime Minister Yevgeny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583"/>
            <a:ext cx="6104711" cy="4280452"/>
          </a:xfrm>
          <a:prstGeom prst="rect">
            <a:avLst/>
          </a:prstGeom>
        </p:spPr>
      </p:pic>
      <p:pic>
        <p:nvPicPr>
          <p:cNvPr id="5" name="Picture 4" descr="Chris Kyle the Man, American Sniper | REALNEO for 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820" y="2425149"/>
            <a:ext cx="5951628" cy="29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61115" y="136745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mother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Dianne Lee | asian mother and child | By: din! | Flickr - Photo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9703"/>
            <a:ext cx="7151757" cy="47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6871" y="182953"/>
            <a:ext cx="6517860" cy="1301290"/>
          </a:xfrm>
        </p:spPr>
        <p:txBody>
          <a:bodyPr>
            <a:normAutofit/>
          </a:bodyPr>
          <a:lstStyle/>
          <a:p>
            <a:r>
              <a:rPr lang="en-US" sz="6600" b="1" dirty="0"/>
              <a:t>step-mother</a:t>
            </a:r>
          </a:p>
        </p:txBody>
      </p:sp>
      <p:pic>
        <p:nvPicPr>
          <p:cNvPr id="3" name="Picture 2" descr="Evil Stepmother-Where Do You Think You're Going in That? - YouTu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22" y="1866899"/>
            <a:ext cx="6135757" cy="4601818"/>
          </a:xfrm>
          <a:prstGeom prst="rect">
            <a:avLst/>
          </a:prstGeom>
        </p:spPr>
      </p:pic>
      <p:pic>
        <p:nvPicPr>
          <p:cNvPr id="5" name="Picture 4" descr="File:Indian Twins.jpg - Wikipedia, the free encyclo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08" y="1974574"/>
            <a:ext cx="5570329" cy="43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366999"/>
          </a:xfrm>
        </p:spPr>
        <p:txBody>
          <a:bodyPr>
            <a:normAutofit lnSpcReduction="10000"/>
          </a:bodyPr>
          <a:lstStyle/>
          <a:p>
            <a:r>
              <a:rPr lang="en-US" sz="8800" b="1" dirty="0"/>
              <a:t>grieve</a:t>
            </a:r>
          </a:p>
        </p:txBody>
      </p:sp>
      <p:pic>
        <p:nvPicPr>
          <p:cNvPr id="3" name="Picture 2" descr="Bangkok, Thailand - Photos - Mourners grieve after death of Thailand'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87" y="2504661"/>
            <a:ext cx="6003078" cy="3151616"/>
          </a:xfrm>
          <a:prstGeom prst="rect">
            <a:avLst/>
          </a:prstGeom>
        </p:spPr>
      </p:pic>
      <p:pic>
        <p:nvPicPr>
          <p:cNvPr id="5" name="Picture 4" descr="Dianne Lee | asian mother and child | By: din! | Flickr - Photo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8" y="2014330"/>
            <a:ext cx="5826816" cy="38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939" y="0"/>
            <a:ext cx="9634329" cy="1233697"/>
          </a:xfrm>
        </p:spPr>
        <p:txBody>
          <a:bodyPr>
            <a:normAutofit fontScale="85000" lnSpcReduction="10000"/>
          </a:bodyPr>
          <a:lstStyle/>
          <a:p>
            <a:r>
              <a:rPr lang="en-US" sz="8600" b="1" dirty="0"/>
              <a:t>watch over/care for</a:t>
            </a:r>
          </a:p>
          <a:p>
            <a:endParaRPr lang="en-US" sz="13900" b="1" dirty="0"/>
          </a:p>
        </p:txBody>
      </p:sp>
      <p:pic>
        <p:nvPicPr>
          <p:cNvPr id="2" name="Picture 1" descr="... means im going to watch over &amp; keep you safe too.&quot; -Big Brother Box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65" y="1080055"/>
            <a:ext cx="3737112" cy="5605668"/>
          </a:xfrm>
          <a:prstGeom prst="rect">
            <a:avLst/>
          </a:prstGeom>
        </p:spPr>
      </p:pic>
      <p:pic>
        <p:nvPicPr>
          <p:cNvPr id="5" name="Picture 4" descr="Our big family meal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22" y="2400800"/>
            <a:ext cx="6288156" cy="35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7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0887" y="128562"/>
            <a:ext cx="4863547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widower</a:t>
            </a:r>
          </a:p>
        </p:txBody>
      </p:sp>
      <p:pic>
        <p:nvPicPr>
          <p:cNvPr id="6" name="Picture 5" descr="Chris Kyle the Man, American Sniper | REALNEO for 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11" y="2325963"/>
            <a:ext cx="6883063" cy="3372471"/>
          </a:xfrm>
          <a:prstGeom prst="rect">
            <a:avLst/>
          </a:prstGeom>
        </p:spPr>
      </p:pic>
      <p:pic>
        <p:nvPicPr>
          <p:cNvPr id="7" name="Picture 6" descr="Remember to Have Daddy-Daughter Dates ~ Notes on Parent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572" y="888310"/>
            <a:ext cx="3913533" cy="58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1792" y="155066"/>
            <a:ext cx="4863547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spouse</a:t>
            </a:r>
          </a:p>
        </p:txBody>
      </p:sp>
      <p:pic>
        <p:nvPicPr>
          <p:cNvPr id="2" name="Picture 1" descr="... well, financially, with your spouse? Please share in the comm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0" y="2293075"/>
            <a:ext cx="6381476" cy="2900671"/>
          </a:xfrm>
          <a:prstGeom prst="rect">
            <a:avLst/>
          </a:prstGeom>
        </p:spPr>
      </p:pic>
      <p:pic>
        <p:nvPicPr>
          <p:cNvPr id="5" name="Picture 4" descr="My full brother “Name Unknown” – Without my Brother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653" y="1802295"/>
            <a:ext cx="5015891" cy="44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83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means im going to watch over &amp; keep you safe too.&quot; -Big Brother Box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6" y="125897"/>
            <a:ext cx="4174435" cy="62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 full brother “Name Unknown” – Without my Brother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035" y="291547"/>
            <a:ext cx="6828240" cy="60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Indian Twins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7" y="424785"/>
            <a:ext cx="7319615" cy="57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kok, Thailand - Photos - Mourners grieve after death of Thailand'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9" y="287905"/>
            <a:ext cx="9800926" cy="514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nne Lee | asian mother and child | By: din! | Flickr - Photo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39" y="351865"/>
            <a:ext cx="9113077" cy="60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9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809" y="53745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twins</a:t>
            </a:r>
          </a:p>
          <a:p>
            <a:endParaRPr lang="en-US" sz="5400" dirty="0"/>
          </a:p>
        </p:txBody>
      </p:sp>
      <p:pic>
        <p:nvPicPr>
          <p:cNvPr id="2" name="Picture 1" descr="File:Indian Twins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687" y="1807993"/>
            <a:ext cx="6212089" cy="46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Widow Irina Primakova during funeral for former Prime Minister Yevgeny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1" y="636104"/>
            <a:ext cx="7805529" cy="54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70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 Kyle the Man, American Sniper | REALNEO for 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0" y="821659"/>
            <a:ext cx="9846365" cy="48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03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il Stepmother-Where Do You Think You're Going in That? - YouTu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43" y="448917"/>
            <a:ext cx="7965661" cy="59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83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well, financially, with your spouse? Please share in the comm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81" y="821635"/>
            <a:ext cx="10726531" cy="48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r big family meal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8" y="631635"/>
            <a:ext cx="9786730" cy="550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member to Have Daddy-Daughter Dates ~ Notes on Paren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75" y="146188"/>
            <a:ext cx="4353340" cy="65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4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217312"/>
            <a:ext cx="9409044" cy="64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9895" y="1306076"/>
            <a:ext cx="5022574" cy="1847942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daughter</a:t>
            </a:r>
          </a:p>
          <a:p>
            <a:endParaRPr lang="en-US" sz="5400" dirty="0"/>
          </a:p>
        </p:txBody>
      </p:sp>
      <p:pic>
        <p:nvPicPr>
          <p:cNvPr id="2" name="Picture 1" descr="Remember to Have Daddy-Daughter Dates ~ Notes on Paren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58" y="424483"/>
            <a:ext cx="3913533" cy="58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brother</a:t>
            </a:r>
          </a:p>
          <a:p>
            <a:endParaRPr lang="en-US" sz="5400" dirty="0"/>
          </a:p>
        </p:txBody>
      </p:sp>
      <p:pic>
        <p:nvPicPr>
          <p:cNvPr id="2" name="Picture 1" descr="My full brother “Name Unknown” – Without my Brother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17" y="1113183"/>
            <a:ext cx="5944292" cy="5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2504" y="105809"/>
            <a:ext cx="5963479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relatives</a:t>
            </a:r>
          </a:p>
        </p:txBody>
      </p:sp>
      <p:pic>
        <p:nvPicPr>
          <p:cNvPr id="2" name="Picture 1" descr="Greece Photos -- National Geograph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47" y="2148624"/>
            <a:ext cx="5094753" cy="3821065"/>
          </a:xfrm>
          <a:prstGeom prst="rect">
            <a:avLst/>
          </a:prstGeom>
        </p:spPr>
      </p:pic>
      <p:pic>
        <p:nvPicPr>
          <p:cNvPr id="3" name="Picture 2" descr="Our big family meal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8" y="1828801"/>
            <a:ext cx="8695046" cy="48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widow</a:t>
            </a:r>
          </a:p>
        </p:txBody>
      </p:sp>
      <p:pic>
        <p:nvPicPr>
          <p:cNvPr id="2" name="Picture 1" descr="Widow Irina Primakova during funeral for former Prime Minister Yevgeny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2" y="2055536"/>
            <a:ext cx="6543393" cy="45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513" y="251792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widower</a:t>
            </a:r>
          </a:p>
        </p:txBody>
      </p:sp>
      <p:pic>
        <p:nvPicPr>
          <p:cNvPr id="5" name="Picture 4" descr="Chris Kyle the Man, American Sniper | REALNEO for 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3" y="2191450"/>
            <a:ext cx="8943975" cy="43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2592" y="221327"/>
            <a:ext cx="4863547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spouse</a:t>
            </a:r>
          </a:p>
        </p:txBody>
      </p:sp>
      <p:pic>
        <p:nvPicPr>
          <p:cNvPr id="2" name="Picture 1" descr="... well, financially, with your spouse? Please share in the comm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94" y="2319130"/>
            <a:ext cx="9228703" cy="41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567</TotalTime>
  <Words>38</Words>
  <Application>Microsoft Office PowerPoint</Application>
  <PresentationFormat>Widescreen</PresentationFormat>
  <Paragraphs>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Century Gothic</vt:lpstr>
      <vt:lpstr>Microsoft Himalaya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65</cp:revision>
  <dcterms:created xsi:type="dcterms:W3CDTF">2016-07-26T16:38:37Z</dcterms:created>
  <dcterms:modified xsi:type="dcterms:W3CDTF">2016-10-17T16:08:00Z</dcterms:modified>
</cp:coreProperties>
</file>