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3" r:id="rId13"/>
    <p:sldId id="288" r:id="rId14"/>
    <p:sldId id="294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1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stir-coffee-image1381239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ssonpix.com/pictures/8186/Stir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arpiefarmhouse.com/a-fresh-star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utterstock.com/search/cooling+rack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wo_English_Walnuts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ugallivingnw.com/albertsons-hersheys-choclate-chips-for-33-a-bag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garpiefarmhouse.com/a-fresh-sta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ill.com/coo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lickr.com/photos/notahipster/3464753250" TargetMode="Externa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pestation.com/hot-and-cold-when-is-it-okay-to-put-things-in-the-fridg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eamstime.com/stock-photo-man-putting-cupcakes-oven-to-bake-image52860311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dreamstime.com/stock-photo-stir-coffee-image13812390" TargetMode="External"/><Relationship Id="rId7" Type="http://schemas.openxmlformats.org/officeDocument/2006/relationships/hyperlink" Target="http://www.sugarpiefarmhouse.com/a-fresh-star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://lessonpix.com/pictures/8186/Stir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shutterstock.com/search/cooling+rac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gallivingnw.com/albertsons-hersheys-choclate-chips-for-33-a-ba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eamstime.com/stock-photo-man-putting-cupcakes-oven-to-bake-image52860311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notahipster/346475325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ill.com/coo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wonderhowto.com/how-to/make-quicksand-home-using-cornstarch-water-014999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ecipestation.com/hot-and-cold-when-is-it-okay-to-put-things-in-the-fridge/" TargetMode="Externa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ugarpiefarmhouse.com/a-fresh-start" TargetMode="External"/><Relationship Id="rId7" Type="http://schemas.openxmlformats.org/officeDocument/2006/relationships/hyperlink" Target="https://www.dreamstime.com/stock-photo-stir-coffee-image1381239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s://www.shutterstock.com/search/cooling+rack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://lessonpix.com/pictures/8186/Sti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man-putting-cupcakes-oven-to-bake-image5286031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lickr.com/photos/notahipster/3464753250" TargetMode="Externa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stir-coffee-image1381239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ssonpix.com/pictures/8186/Stir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wo_English_Walnuts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gallivingnw.com/albertsons-hersheys-choclate-chips-for-33-a-ba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ill.com/coo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arpiefarmhouse.com/a-fresh-star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hutterstock.com/search/cooling+rack" TargetMode="Externa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pestation.com/hot-and-cold-when-is-it-okay-to-put-things-in-the-fridg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wonderhowto.com/how-to/make-quicksand-home-using-cornstarch-water-014999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man-putting-cupcakes-oven-to-bake-image5286031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notahipster/346475325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gallivingnw.com/albertsons-hersheys-choclate-chips-for-33-a-ba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wo_English_Walnuts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wonderhowto.com/how-to/make-quicksand-home-using-cornstarch-water-014999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man-putting-cupcakes-oven-to-bake-image5286031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notahipster/346475325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pestation.com/hot-and-cold-when-is-it-okay-to-put-things-in-the-fridg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7E6A-6F0D-4C96-8905-4F1CECA1E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/>
              <a:t>VOCAB!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53717-0F80-48CE-B41E-04FB7BE8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 stir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B720E-1BC3-43A4-B8E8-851AA7D2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929"/>
          <a:stretch/>
        </p:blipFill>
        <p:spPr>
          <a:xfrm>
            <a:off x="200439" y="2262089"/>
            <a:ext cx="6332883" cy="4199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9FA4E-8042-4BA2-A61E-A92A879E7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74226" y="2195802"/>
            <a:ext cx="4517335" cy="45173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372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to cool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755B2-C10B-4198-9934-6B786777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026" y="2444069"/>
            <a:ext cx="6631057" cy="4137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590753-B075-49AD-9620-7FFD28221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4976"/>
          <a:stretch/>
        </p:blipFill>
        <p:spPr>
          <a:xfrm>
            <a:off x="7779025" y="1425702"/>
            <a:ext cx="4242949" cy="52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5159" y="5048055"/>
            <a:ext cx="4328424" cy="1399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372" y="3756992"/>
            <a:ext cx="91884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84580" y="2029253"/>
            <a:ext cx="2804423" cy="13997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25C03-59B6-483A-B5CC-111B62CB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"/>
            <a:ext cx="6665588" cy="3399657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80E7D49-29D8-489F-A3E6-C82839180105}"/>
              </a:ext>
            </a:extLst>
          </p:cNvPr>
          <p:cNvSpPr txBox="1">
            <a:spLocks/>
          </p:cNvSpPr>
          <p:nvPr/>
        </p:nvSpPr>
        <p:spPr>
          <a:xfrm>
            <a:off x="8640416" y="2596403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walnut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F25B4-950B-47BD-8BA8-0C98B1157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361145"/>
            <a:ext cx="6665588" cy="34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7553738" y="2729126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dough</a:t>
            </a:r>
          </a:p>
        </p:txBody>
      </p:sp>
      <p:pic>
        <p:nvPicPr>
          <p:cNvPr id="3" name="Picture 2" descr="Kneading dough">
            <a:extLst>
              <a:ext uri="{FF2B5EF4-FFF2-40B4-BE49-F238E27FC236}">
                <a16:creationId xmlns:a16="http://schemas.microsoft.com/office/drawing/2014/main" id="{8EE9568D-4880-4BA9-8079-44E9A06B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4436"/>
            <a:ext cx="4876800" cy="3291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772AC-981E-4E3A-9725-C16067BA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285637"/>
            <a:ext cx="5724939" cy="35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7010398" y="2729126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22122-534C-4584-BBEC-3C562270F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454" y="3359426"/>
            <a:ext cx="3006220" cy="3522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FDB5C-4DD2-42FA-84D6-3AC0A4AC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5287" y="0"/>
            <a:ext cx="4479235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5897217" y="2596403"/>
            <a:ext cx="62947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refrigerate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967D1-8BC9-41F3-8A69-FCA358A38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99" r="5806"/>
          <a:stretch/>
        </p:blipFill>
        <p:spPr>
          <a:xfrm>
            <a:off x="1" y="0"/>
            <a:ext cx="5222846" cy="3513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2D03-F7A5-4FB5-ADEA-E1F1FFE878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0815"/>
          <a:stretch/>
        </p:blipFill>
        <p:spPr>
          <a:xfrm>
            <a:off x="0" y="3429000"/>
            <a:ext cx="52228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8640416" y="2596403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stir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A644D-7078-4C4A-AFB9-77797F451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929"/>
          <a:stretch/>
        </p:blipFill>
        <p:spPr>
          <a:xfrm>
            <a:off x="1" y="3843130"/>
            <a:ext cx="4552592" cy="3018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16536-F31F-49D5-A589-230AAE80F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2593" y="3508513"/>
            <a:ext cx="3349487" cy="33494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E113C-FBD5-4E0D-9158-8B7AF8D670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952" t="16408" r="9524"/>
          <a:stretch/>
        </p:blipFill>
        <p:spPr>
          <a:xfrm>
            <a:off x="0" y="0"/>
            <a:ext cx="5106484" cy="3349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C205C-EC3E-4D8B-8E01-F80C4CCEF7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8528" b="11323"/>
          <a:stretch/>
        </p:blipFill>
        <p:spPr>
          <a:xfrm>
            <a:off x="5223097" y="0"/>
            <a:ext cx="3300706" cy="34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6506818" y="2596404"/>
            <a:ext cx="5685182" cy="102144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chocolate chips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7EA48-7A32-4F46-B60C-F6AB8CF2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444436"/>
            <a:ext cx="6506817" cy="3413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D8285-3068-4329-9F0D-6DB181BE8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0815"/>
          <a:stretch/>
        </p:blipFill>
        <p:spPr>
          <a:xfrm>
            <a:off x="0" y="0"/>
            <a:ext cx="5221357" cy="34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3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8640416" y="2596403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beat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E44C2-2FA7-4EAC-B49B-8296F0369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069" y="0"/>
            <a:ext cx="4754880" cy="3566160"/>
          </a:xfrm>
          <a:prstGeom prst="rect">
            <a:avLst/>
          </a:prstGeom>
        </p:spPr>
      </p:pic>
      <p:pic>
        <p:nvPicPr>
          <p:cNvPr id="4" name="Picture 3" descr="Kneading dough">
            <a:extLst>
              <a:ext uri="{FF2B5EF4-FFF2-40B4-BE49-F238E27FC236}">
                <a16:creationId xmlns:a16="http://schemas.microsoft.com/office/drawing/2014/main" id="{5E5D8C4D-2344-4C0C-899D-2EB9EA463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" y="3566160"/>
            <a:ext cx="48768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oven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0A553-6579-4272-A881-520BCCC8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0557" y="150708"/>
            <a:ext cx="5550635" cy="65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8640416" y="2596403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mix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1A996-ADC7-4F53-BC03-F440B81E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577" y="1"/>
            <a:ext cx="6784346" cy="3590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BE49C-F729-4A0B-AC73-FC57CD529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399" r="5806"/>
          <a:stretch/>
        </p:blipFill>
        <p:spPr>
          <a:xfrm>
            <a:off x="794001" y="3558903"/>
            <a:ext cx="4904434" cy="32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5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8640416" y="2596403"/>
            <a:ext cx="3551583" cy="139974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cool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9DF3D-F33D-40A9-979D-FBFF1C13E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52" t="16408" r="9524"/>
          <a:stretch/>
        </p:blipFill>
        <p:spPr>
          <a:xfrm>
            <a:off x="0" y="0"/>
            <a:ext cx="5106484" cy="3349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3ABF7-4552-4871-9680-AD5C63636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528" b="11323"/>
          <a:stretch/>
        </p:blipFill>
        <p:spPr>
          <a:xfrm>
            <a:off x="5223097" y="0"/>
            <a:ext cx="3300706" cy="3473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73A31-6120-46B0-9293-080A74DC57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9929"/>
          <a:stretch/>
        </p:blipFill>
        <p:spPr>
          <a:xfrm>
            <a:off x="106019" y="3644348"/>
            <a:ext cx="4846698" cy="321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13019-0687-4807-A879-58F3C0E6B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74316" y="3473130"/>
            <a:ext cx="3349487" cy="33494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8557FF-367E-4762-90EA-E50F17BE475C}"/>
              </a:ext>
            </a:extLst>
          </p:cNvPr>
          <p:cNvSpPr txBox="1">
            <a:spLocks/>
          </p:cNvSpPr>
          <p:nvPr/>
        </p:nvSpPr>
        <p:spPr>
          <a:xfrm>
            <a:off x="8640417" y="2865271"/>
            <a:ext cx="3551583" cy="112745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 bake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9DB8A-A744-4A4C-98AB-A89F7B697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815"/>
          <a:stretch/>
        </p:blipFill>
        <p:spPr>
          <a:xfrm>
            <a:off x="569098" y="3438939"/>
            <a:ext cx="522284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C64F5-D139-44CE-BED6-E300B7C64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896" y="0"/>
            <a:ext cx="4585252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BD25E-71C0-4FC9-9646-C19614F76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929"/>
          <a:stretch/>
        </p:blipFill>
        <p:spPr>
          <a:xfrm>
            <a:off x="181744" y="185530"/>
            <a:ext cx="6195779" cy="4108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CEF48-23FB-4D6F-8D8D-49C95C7A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38122" y="1500338"/>
            <a:ext cx="5172133" cy="51721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0741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A1D4AA-E496-4F4E-8DF2-4A7F8E16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280" y="198783"/>
            <a:ext cx="11900246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3C667-364F-4225-979D-220CABA3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390859"/>
            <a:ext cx="11582400" cy="60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Kneading dough">
            <a:extLst>
              <a:ext uri="{FF2B5EF4-FFF2-40B4-BE49-F238E27FC236}">
                <a16:creationId xmlns:a16="http://schemas.microsoft.com/office/drawing/2014/main" id="{F909E8FD-6F9E-4A30-8038-24B978A6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4" y="172278"/>
            <a:ext cx="9701573" cy="65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09D54-3069-447E-8CAD-3390CE59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471" y="130790"/>
            <a:ext cx="5630146" cy="6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EAE7C-C099-4F6E-8C5C-C31E93FFA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52" t="16408" r="9524"/>
          <a:stretch/>
        </p:blipFill>
        <p:spPr>
          <a:xfrm>
            <a:off x="159026" y="172278"/>
            <a:ext cx="6727831" cy="4412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67DA4-DA1F-45C5-BECB-8DD463830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528" b="11323"/>
          <a:stretch/>
        </p:blipFill>
        <p:spPr>
          <a:xfrm>
            <a:off x="7142922" y="1573351"/>
            <a:ext cx="4890052" cy="51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30668-6853-4383-8130-FECF38864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99" r="5806"/>
          <a:stretch/>
        </p:blipFill>
        <p:spPr>
          <a:xfrm>
            <a:off x="608471" y="129903"/>
            <a:ext cx="9676920" cy="65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4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dough</a:t>
            </a:r>
          </a:p>
        </p:txBody>
      </p:sp>
      <p:pic>
        <p:nvPicPr>
          <p:cNvPr id="3" name="Picture 2" descr="Kneading dough">
            <a:extLst>
              <a:ext uri="{FF2B5EF4-FFF2-40B4-BE49-F238E27FC236}">
                <a16:creationId xmlns:a16="http://schemas.microsoft.com/office/drawing/2014/main" id="{77D07793-E69B-43CE-8220-13BF4ED71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0" y="1834166"/>
            <a:ext cx="7246392" cy="48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0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12C7B-5924-4FEA-B65A-522C95093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871" y="225287"/>
            <a:ext cx="11518348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5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13E1C-632E-4524-BD7F-037006A46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815"/>
          <a:stretch/>
        </p:blipFill>
        <p:spPr>
          <a:xfrm>
            <a:off x="237794" y="213253"/>
            <a:ext cx="9873615" cy="6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82FA7-E764-48C6-B82F-684351C5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6539" y="172279"/>
            <a:ext cx="8719931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E5AF8-09BA-43CB-AE25-FD8B5E3A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2" y="182217"/>
            <a:ext cx="6493565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chocolate chips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DFDD3-EFA7-4C86-AE74-746C2C3B1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522" y="2133600"/>
            <a:ext cx="8854486" cy="4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walnut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5D0C4-65CA-4416-8A14-32A62086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8486" y="2107604"/>
            <a:ext cx="9077739" cy="46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               to mix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5E86B-529E-4397-93D3-F5D3F2B32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799" y="2120007"/>
            <a:ext cx="8717653" cy="4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6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 bake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48C62-F43B-4B0D-A7F4-8CCA922AB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815"/>
          <a:stretch/>
        </p:blipFill>
        <p:spPr>
          <a:xfrm>
            <a:off x="2325757" y="2176958"/>
            <a:ext cx="6897756" cy="45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to beat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FA157-9DC2-47E3-BE66-89565FD2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212366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EB6C-93F0-4CEE-AA05-91144EA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/>
              <a:t>to refrigerate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5F5ED-4C1B-49E1-ADAA-1008D7FDE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99" r="5806"/>
          <a:stretch/>
        </p:blipFill>
        <p:spPr>
          <a:xfrm>
            <a:off x="5261113" y="2100862"/>
            <a:ext cx="6745357" cy="45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606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352</TotalTime>
  <Words>42</Words>
  <Application>Microsoft Office PowerPoint</Application>
  <PresentationFormat>Widescreen</PresentationFormat>
  <Paragraphs>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Berlin</vt:lpstr>
      <vt:lpstr>VOCAB!</vt:lpstr>
      <vt:lpstr>oven</vt:lpstr>
      <vt:lpstr>dough</vt:lpstr>
      <vt:lpstr>chocolate chips</vt:lpstr>
      <vt:lpstr>walnut</vt:lpstr>
      <vt:lpstr>                 to mix                  </vt:lpstr>
      <vt:lpstr>to bake</vt:lpstr>
      <vt:lpstr>to beat</vt:lpstr>
      <vt:lpstr>to refrigerate</vt:lpstr>
      <vt:lpstr>to stir</vt:lpstr>
      <vt:lpstr>to cool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VOCABULARY!</dc:title>
  <dc:creator>Andrew Haas</dc:creator>
  <cp:lastModifiedBy>Andrew Haas</cp:lastModifiedBy>
  <cp:revision>45</cp:revision>
  <dcterms:created xsi:type="dcterms:W3CDTF">2017-11-17T17:42:49Z</dcterms:created>
  <dcterms:modified xsi:type="dcterms:W3CDTF">2017-11-21T17:45:56Z</dcterms:modified>
</cp:coreProperties>
</file>