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65" y="685799"/>
            <a:ext cx="8592447" cy="2971801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Royal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9930" y="306917"/>
            <a:ext cx="10777883" cy="938787"/>
          </a:xfrm>
        </p:spPr>
        <p:txBody>
          <a:bodyPr>
            <a:normAutofit/>
          </a:bodyPr>
          <a:lstStyle/>
          <a:p>
            <a:r>
              <a:rPr lang="en-US" sz="4400" dirty="0"/>
              <a:t>Prince William and Catherine (Kate)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87" y="1245704"/>
            <a:ext cx="6691309" cy="53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11" y="292283"/>
            <a:ext cx="8185426" cy="715434"/>
          </a:xfrm>
        </p:spPr>
        <p:txBody>
          <a:bodyPr>
            <a:normAutofit/>
          </a:bodyPr>
          <a:lstStyle/>
          <a:p>
            <a:r>
              <a:rPr lang="en-US" sz="3600" dirty="0"/>
              <a:t>William and Kate with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64" y="1476375"/>
            <a:ext cx="6989073" cy="46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41" y="122268"/>
            <a:ext cx="8185426" cy="715434"/>
          </a:xfrm>
        </p:spPr>
        <p:txBody>
          <a:bodyPr>
            <a:normAutofit/>
          </a:bodyPr>
          <a:lstStyle/>
          <a:p>
            <a:r>
              <a:rPr lang="en-US" sz="3600" dirty="0"/>
              <a:t>Harry and fiancée, Meghan Markle</a:t>
            </a:r>
          </a:p>
        </p:txBody>
      </p:sp>
      <p:pic>
        <p:nvPicPr>
          <p:cNvPr id="1026" name="Picture 2" descr="Image result for harry and meghan">
            <a:extLst>
              <a:ext uri="{FF2B5EF4-FFF2-40B4-BE49-F238E27FC236}">
                <a16:creationId xmlns:a16="http://schemas.microsoft.com/office/drawing/2014/main" id="{7A8DA8DC-7679-402C-A7E2-288C353B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0" y="1007717"/>
            <a:ext cx="7559123" cy="57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12192000" cy="2888974"/>
          </a:xfrm>
        </p:spPr>
        <p:txBody>
          <a:bodyPr>
            <a:no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002060"/>
                </a:solidFill>
              </a:rPr>
              <a:t>Prince William’s father is ___________.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002060"/>
                </a:solidFill>
              </a:rPr>
              <a:t>Who is Queen Elizabeth’s husband?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002060"/>
                </a:solidFill>
              </a:rPr>
              <a:t>Princess Anne is Prince Harry’s _____.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002060"/>
                </a:solidFill>
              </a:rPr>
              <a:t>__________ is Princess Beatrice’s sister.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002060"/>
                </a:solidFill>
              </a:rPr>
              <a:t>Prince Andrew is Lady Louise’s 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18A72-816D-4701-9C84-ADE1182B9801}"/>
              </a:ext>
            </a:extLst>
          </p:cNvPr>
          <p:cNvSpPr txBox="1"/>
          <p:nvPr/>
        </p:nvSpPr>
        <p:spPr>
          <a:xfrm>
            <a:off x="8281898" y="361916"/>
            <a:ext cx="3042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Prince Charles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6B8D9-2AF2-4DC2-8522-50207D5E0DB0}"/>
              </a:ext>
            </a:extLst>
          </p:cNvPr>
          <p:cNvSpPr txBox="1"/>
          <p:nvPr/>
        </p:nvSpPr>
        <p:spPr>
          <a:xfrm>
            <a:off x="940904" y="2304199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Prince Phillip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557D0-D879-484A-BE96-5324A52FD058}"/>
              </a:ext>
            </a:extLst>
          </p:cNvPr>
          <p:cNvSpPr txBox="1"/>
          <p:nvPr/>
        </p:nvSpPr>
        <p:spPr>
          <a:xfrm>
            <a:off x="10067193" y="296251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FDD79-4BAF-4596-9F66-5EC85BC889EC}"/>
              </a:ext>
            </a:extLst>
          </p:cNvPr>
          <p:cNvSpPr txBox="1"/>
          <p:nvPr/>
        </p:nvSpPr>
        <p:spPr>
          <a:xfrm>
            <a:off x="728869" y="4306957"/>
            <a:ext cx="3494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Princess Eugenie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F5A6B-044A-48B8-8391-766F69F4F46B}"/>
              </a:ext>
            </a:extLst>
          </p:cNvPr>
          <p:cNvSpPr txBox="1"/>
          <p:nvPr/>
        </p:nvSpPr>
        <p:spPr>
          <a:xfrm>
            <a:off x="10270434" y="5618921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8454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12192000" cy="288897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6. Prince Charles’ brothers are ______ and ______.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7. ____________ is Prince George’s grandfather.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8. Princess Eugenie is Princess Anne’s _________.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9. Lady Louise is Princess Eugenie’s ___________.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10. Who is Princess Charlotte’s great-                               grandmother?</a:t>
            </a: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2D894-4E53-44D2-81AF-042962AE3ADC}"/>
              </a:ext>
            </a:extLst>
          </p:cNvPr>
          <p:cNvSpPr txBox="1"/>
          <p:nvPr/>
        </p:nvSpPr>
        <p:spPr>
          <a:xfrm>
            <a:off x="7468688" y="36099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Andrew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34319-0969-4F51-9BF5-2CDB799A809E}"/>
              </a:ext>
            </a:extLst>
          </p:cNvPr>
          <p:cNvSpPr txBox="1"/>
          <p:nvPr/>
        </p:nvSpPr>
        <p:spPr>
          <a:xfrm>
            <a:off x="10312914" y="57091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Edward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1282B-C9D4-4660-8624-C2D53CFABECE}"/>
              </a:ext>
            </a:extLst>
          </p:cNvPr>
          <p:cNvSpPr txBox="1"/>
          <p:nvPr/>
        </p:nvSpPr>
        <p:spPr>
          <a:xfrm>
            <a:off x="603865" y="1311125"/>
            <a:ext cx="3042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Prince Charles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5E664-3A9B-40C4-9DD4-8083DB014CD9}"/>
              </a:ext>
            </a:extLst>
          </p:cNvPr>
          <p:cNvSpPr txBox="1"/>
          <p:nvPr/>
        </p:nvSpPr>
        <p:spPr>
          <a:xfrm>
            <a:off x="9830249" y="2653677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niece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2BB24-91E2-4EB0-8798-46F811697EBC}"/>
              </a:ext>
            </a:extLst>
          </p:cNvPr>
          <p:cNvSpPr txBox="1"/>
          <p:nvPr/>
        </p:nvSpPr>
        <p:spPr>
          <a:xfrm>
            <a:off x="9342783" y="396902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cousin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26E70-DE11-4021-BEED-5060BA348D7A}"/>
              </a:ext>
            </a:extLst>
          </p:cNvPr>
          <p:cNvSpPr txBox="1"/>
          <p:nvPr/>
        </p:nvSpPr>
        <p:spPr>
          <a:xfrm>
            <a:off x="4895708" y="6026032"/>
            <a:ext cx="3437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Queen Elizabeth</a:t>
            </a:r>
          </a:p>
        </p:txBody>
      </p:sp>
    </p:spTree>
    <p:extLst>
      <p:ext uri="{BB962C8B-B14F-4D97-AF65-F5344CB8AC3E}">
        <p14:creationId xmlns:p14="http://schemas.microsoft.com/office/powerpoint/2010/main" val="31488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07093" y="430881"/>
            <a:ext cx="8187969" cy="1212390"/>
          </a:xfrm>
        </p:spPr>
        <p:txBody>
          <a:bodyPr>
            <a:normAutofit/>
          </a:bodyPr>
          <a:lstStyle/>
          <a:p>
            <a:r>
              <a:rPr lang="en-US" sz="6000" dirty="0"/>
              <a:t>Buckingham Palace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32" y="1870213"/>
            <a:ext cx="8187969" cy="37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3845" y="351918"/>
            <a:ext cx="8080512" cy="1251595"/>
          </a:xfrm>
        </p:spPr>
        <p:txBody>
          <a:bodyPr>
            <a:normAutofit/>
          </a:bodyPr>
          <a:lstStyle/>
          <a:p>
            <a:r>
              <a:rPr lang="en-US" sz="6600" dirty="0"/>
              <a:t>Queen Elizabeth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1" y="1858616"/>
            <a:ext cx="5353879" cy="44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04" y="391675"/>
            <a:ext cx="11393559" cy="999804"/>
          </a:xfrm>
        </p:spPr>
        <p:txBody>
          <a:bodyPr>
            <a:normAutofit/>
          </a:bodyPr>
          <a:lstStyle/>
          <a:p>
            <a:r>
              <a:rPr lang="en-US" sz="5400" dirty="0"/>
              <a:t> Prince Phillip – Duke of Edinburgh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974" y="1931503"/>
            <a:ext cx="5393462" cy="39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9443" y="245901"/>
            <a:ext cx="9819862" cy="1211839"/>
          </a:xfrm>
        </p:spPr>
        <p:txBody>
          <a:bodyPr>
            <a:normAutofit/>
          </a:bodyPr>
          <a:lstStyle/>
          <a:p>
            <a:r>
              <a:rPr lang="en-US" sz="5400" dirty="0"/>
              <a:t>Queen Elizabeth and Phillip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1696278"/>
            <a:ext cx="6647622" cy="44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0766" y="272406"/>
            <a:ext cx="6808304" cy="1013056"/>
          </a:xfrm>
        </p:spPr>
        <p:txBody>
          <a:bodyPr>
            <a:normAutofit/>
          </a:bodyPr>
          <a:lstStyle/>
          <a:p>
            <a:r>
              <a:rPr lang="en-US" sz="4800" dirty="0"/>
              <a:t>Prince Charles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12" y="1832047"/>
            <a:ext cx="7170833" cy="44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3739" y="215531"/>
            <a:ext cx="4545495" cy="963912"/>
          </a:xfrm>
        </p:spPr>
        <p:txBody>
          <a:bodyPr>
            <a:normAutofit/>
          </a:bodyPr>
          <a:lstStyle/>
          <a:p>
            <a:r>
              <a:rPr lang="en-US" sz="4400" dirty="0"/>
              <a:t>Princess Diana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17" y="1288773"/>
            <a:ext cx="5135217" cy="51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8227" y="350262"/>
            <a:ext cx="9515060" cy="1107477"/>
          </a:xfrm>
        </p:spPr>
        <p:txBody>
          <a:bodyPr>
            <a:normAutofit/>
          </a:bodyPr>
          <a:lstStyle/>
          <a:p>
            <a:r>
              <a:rPr lang="en-US" sz="5400" dirty="0"/>
              <a:t>Prince Charles and Diana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457739"/>
            <a:ext cx="6799504" cy="49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8228" y="306088"/>
            <a:ext cx="9806608" cy="920014"/>
          </a:xfrm>
        </p:spPr>
        <p:txBody>
          <a:bodyPr>
            <a:normAutofit/>
          </a:bodyPr>
          <a:lstStyle/>
          <a:p>
            <a:r>
              <a:rPr lang="en-US" sz="4400" dirty="0"/>
              <a:t>Princes William and Harry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6" y="1014149"/>
            <a:ext cx="4409109" cy="57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691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136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Comic Sans MS</vt:lpstr>
      <vt:lpstr>Wingdings 3</vt:lpstr>
      <vt:lpstr>Slice</vt:lpstr>
      <vt:lpstr>Royal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42</cp:revision>
  <dcterms:created xsi:type="dcterms:W3CDTF">2016-07-26T16:38:37Z</dcterms:created>
  <dcterms:modified xsi:type="dcterms:W3CDTF">2017-12-16T06:04:01Z</dcterms:modified>
</cp:coreProperties>
</file>