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6" r:id="rId10"/>
    <p:sldId id="291" r:id="rId11"/>
    <p:sldId id="270" r:id="rId12"/>
    <p:sldId id="271" r:id="rId13"/>
    <p:sldId id="293" r:id="rId14"/>
    <p:sldId id="269" r:id="rId15"/>
    <p:sldId id="297" r:id="rId16"/>
    <p:sldId id="272" r:id="rId17"/>
    <p:sldId id="292" r:id="rId18"/>
    <p:sldId id="273" r:id="rId19"/>
    <p:sldId id="277" r:id="rId20"/>
    <p:sldId id="303" r:id="rId21"/>
    <p:sldId id="280" r:id="rId22"/>
    <p:sldId id="288" r:id="rId23"/>
    <p:sldId id="289" r:id="rId24"/>
    <p:sldId id="286" r:id="rId25"/>
    <p:sldId id="287" r:id="rId26"/>
    <p:sldId id="285" r:id="rId27"/>
    <p:sldId id="29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017" y="1179443"/>
            <a:ext cx="8499681" cy="2040835"/>
          </a:xfrm>
        </p:spPr>
        <p:txBody>
          <a:bodyPr>
            <a:noAutofit/>
          </a:bodyPr>
          <a:lstStyle/>
          <a:p>
            <a:pPr algn="ctr"/>
            <a:r>
              <a:rPr lang="en-US" sz="16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Vocab!</a:t>
            </a:r>
            <a:endParaRPr lang="en-US" sz="16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989777" y="166386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868" y="2597425"/>
            <a:ext cx="4174435" cy="1258957"/>
          </a:xfrm>
        </p:spPr>
        <p:txBody>
          <a:bodyPr>
            <a:noAutofit/>
          </a:bodyPr>
          <a:lstStyle/>
          <a:p>
            <a:r>
              <a:rPr lang="en-US" sz="7200" b="1" dirty="0"/>
              <a:t>gateway</a:t>
            </a:r>
          </a:p>
        </p:txBody>
      </p:sp>
      <p:pic>
        <p:nvPicPr>
          <p:cNvPr id="3" name="Picture 2" descr="... King ofAfghanistan,in 1928; the Gateway of India was completed in 1924"/>
          <p:cNvPicPr>
            <a:picLocks noChangeAspect="1"/>
          </p:cNvPicPr>
          <p:nvPr/>
        </p:nvPicPr>
        <p:blipFill rotWithShape="1">
          <a:blip r:embed="rId2"/>
          <a:srcRect t="4883" b="15207"/>
          <a:stretch/>
        </p:blipFill>
        <p:spPr>
          <a:xfrm>
            <a:off x="5791200" y="3406448"/>
            <a:ext cx="6400800" cy="3451551"/>
          </a:xfrm>
          <a:prstGeom prst="rect">
            <a:avLst/>
          </a:prstGeom>
        </p:spPr>
      </p:pic>
      <p:pic>
        <p:nvPicPr>
          <p:cNvPr id="5" name="Picture 4" descr="viking settlement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0"/>
            <a:ext cx="6400800" cy="34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7305" y="2196043"/>
            <a:ext cx="3843130" cy="1275892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tip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455800" y="3369295"/>
            <a:ext cx="5751443" cy="3488705"/>
          </a:xfrm>
          <a:prstGeom prst="rect">
            <a:avLst/>
          </a:prstGeom>
        </p:spPr>
      </p:pic>
      <p:pic>
        <p:nvPicPr>
          <p:cNvPr id="5" name="Picture 4" descr="Trade with money and key isolated on white | Stock Photo | Colourbox"/>
          <p:cNvPicPr>
            <a:picLocks noChangeAspect="1"/>
          </p:cNvPicPr>
          <p:nvPr/>
        </p:nvPicPr>
        <p:blipFill rotWithShape="1">
          <a:blip r:embed="rId3"/>
          <a:srcRect t="33457"/>
          <a:stretch/>
        </p:blipFill>
        <p:spPr>
          <a:xfrm>
            <a:off x="0" y="0"/>
            <a:ext cx="6663045" cy="33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7061" y="2381707"/>
            <a:ext cx="4412974" cy="1474674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port</a:t>
            </a:r>
          </a:p>
        </p:txBody>
      </p:sp>
      <p:pic>
        <p:nvPicPr>
          <p:cNvPr id="3" name="Picture 2" descr="Ports in state see 25 pc rise in cargo traffic | Orissa Post"/>
          <p:cNvPicPr>
            <a:picLocks noChangeAspect="1"/>
          </p:cNvPicPr>
          <p:nvPr/>
        </p:nvPicPr>
        <p:blipFill rotWithShape="1">
          <a:blip r:embed="rId2"/>
          <a:srcRect t="12743" b="12061"/>
          <a:stretch/>
        </p:blipFill>
        <p:spPr>
          <a:xfrm>
            <a:off x="0" y="0"/>
            <a:ext cx="6914599" cy="3442136"/>
          </a:xfrm>
          <a:prstGeom prst="rect">
            <a:avLst/>
          </a:prstGeom>
        </p:spPr>
      </p:pic>
      <p:pic>
        <p:nvPicPr>
          <p:cNvPr id="6" name="Picture 5" descr="Best Shipping Methods 55 replies,37707 views"/>
          <p:cNvPicPr>
            <a:picLocks noChangeAspect="1"/>
          </p:cNvPicPr>
          <p:nvPr/>
        </p:nvPicPr>
        <p:blipFill rotWithShape="1">
          <a:blip r:embed="rId3"/>
          <a:srcRect t="3981" b="9343"/>
          <a:stretch/>
        </p:blipFill>
        <p:spPr>
          <a:xfrm>
            <a:off x="371061" y="3435892"/>
            <a:ext cx="5910469" cy="34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305" y="2756452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cargo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6526"/>
          <a:stretch/>
        </p:blipFill>
        <p:spPr>
          <a:xfrm>
            <a:off x="5235620" y="9824"/>
            <a:ext cx="6956379" cy="3541760"/>
          </a:xfrm>
          <a:prstGeom prst="rect">
            <a:avLst/>
          </a:prstGeom>
        </p:spPr>
      </p:pic>
      <p:pic>
        <p:nvPicPr>
          <p:cNvPr id="5" name="Picture 4" descr="Image turn on the light - Img 14765"/>
          <p:cNvPicPr>
            <a:picLocks noChangeAspect="1"/>
          </p:cNvPicPr>
          <p:nvPr/>
        </p:nvPicPr>
        <p:blipFill rotWithShape="1">
          <a:blip r:embed="rId3"/>
          <a:srcRect t="9716" b="34259"/>
          <a:stretch/>
        </p:blipFill>
        <p:spPr>
          <a:xfrm>
            <a:off x="7089912" y="3546916"/>
            <a:ext cx="4187687" cy="33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9443" y="2613432"/>
            <a:ext cx="4558750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trade</a:t>
            </a:r>
          </a:p>
        </p:txBody>
      </p:sp>
      <p:pic>
        <p:nvPicPr>
          <p:cNvPr id="3" name="Picture 2" descr="Trade with money and key isolated on white | Stock Photo | Colourbox"/>
          <p:cNvPicPr>
            <a:picLocks noChangeAspect="1"/>
          </p:cNvPicPr>
          <p:nvPr/>
        </p:nvPicPr>
        <p:blipFill rotWithShape="1">
          <a:blip r:embed="rId2"/>
          <a:srcRect t="33457"/>
          <a:stretch/>
        </p:blipFill>
        <p:spPr>
          <a:xfrm>
            <a:off x="5406885" y="3471679"/>
            <a:ext cx="6663045" cy="3386321"/>
          </a:xfrm>
          <a:prstGeom prst="rect">
            <a:avLst/>
          </a:prstGeom>
        </p:spPr>
      </p:pic>
      <p:pic>
        <p:nvPicPr>
          <p:cNvPr id="5" name="Picture 4" descr="... King ofAfghanistan,in 1928; the Gateway of India was completed in 1924"/>
          <p:cNvPicPr>
            <a:picLocks noChangeAspect="1"/>
          </p:cNvPicPr>
          <p:nvPr/>
        </p:nvPicPr>
        <p:blipFill rotWithShape="1">
          <a:blip r:embed="rId3"/>
          <a:srcRect t="4883" b="15207"/>
          <a:stretch/>
        </p:blipFill>
        <p:spPr>
          <a:xfrm>
            <a:off x="5500681" y="0"/>
            <a:ext cx="6438127" cy="34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799416">
            <a:off x="6672469" y="2457078"/>
            <a:ext cx="5115339" cy="1219201"/>
          </a:xfrm>
        </p:spPr>
        <p:txBody>
          <a:bodyPr>
            <a:normAutofit fontScale="85000" lnSpcReduction="100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settlement</a:t>
            </a:r>
          </a:p>
        </p:txBody>
      </p:sp>
      <p:pic>
        <p:nvPicPr>
          <p:cNvPr id="3" name="Picture 2" descr="viking settlement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53809" cy="3436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455801" y="3436365"/>
            <a:ext cx="5640872" cy="34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624" y="2745108"/>
            <a:ext cx="3734905" cy="1394056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to light</a:t>
            </a:r>
          </a:p>
        </p:txBody>
      </p:sp>
      <p:pic>
        <p:nvPicPr>
          <p:cNvPr id="3" name="Picture 2" descr="Image turn on the light - Img 14765"/>
          <p:cNvPicPr>
            <a:picLocks noChangeAspect="1"/>
          </p:cNvPicPr>
          <p:nvPr/>
        </p:nvPicPr>
        <p:blipFill rotWithShape="1">
          <a:blip r:embed="rId2"/>
          <a:srcRect t="9716" b="34259"/>
          <a:stretch/>
        </p:blipFill>
        <p:spPr>
          <a:xfrm>
            <a:off x="7368209" y="3442136"/>
            <a:ext cx="4320208" cy="3415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6526"/>
          <a:stretch/>
        </p:blipFill>
        <p:spPr>
          <a:xfrm>
            <a:off x="5406887" y="9824"/>
            <a:ext cx="6785112" cy="34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929414">
            <a:off x="596349" y="2431907"/>
            <a:ext cx="4569239" cy="1963349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shipping</a:t>
            </a:r>
          </a:p>
        </p:txBody>
      </p:sp>
      <p:pic>
        <p:nvPicPr>
          <p:cNvPr id="3" name="Picture 2" descr="Best Shipping Methods 55 replies,37707 views"/>
          <p:cNvPicPr>
            <a:picLocks noChangeAspect="1"/>
          </p:cNvPicPr>
          <p:nvPr/>
        </p:nvPicPr>
        <p:blipFill rotWithShape="1">
          <a:blip r:embed="rId2"/>
          <a:srcRect t="3981" b="9343"/>
          <a:stretch/>
        </p:blipFill>
        <p:spPr>
          <a:xfrm>
            <a:off x="5844209" y="3413582"/>
            <a:ext cx="5949002" cy="3444418"/>
          </a:xfrm>
          <a:prstGeom prst="rect">
            <a:avLst/>
          </a:prstGeom>
        </p:spPr>
      </p:pic>
      <p:pic>
        <p:nvPicPr>
          <p:cNvPr id="5" name="Picture 4" descr="... King ofAfghanistan,in 1928; the Gateway of India was completed in 1924"/>
          <p:cNvPicPr>
            <a:picLocks noChangeAspect="1"/>
          </p:cNvPicPr>
          <p:nvPr/>
        </p:nvPicPr>
        <p:blipFill rotWithShape="1">
          <a:blip r:embed="rId3"/>
          <a:srcRect t="4883" b="15207"/>
          <a:stretch/>
        </p:blipFill>
        <p:spPr>
          <a:xfrm>
            <a:off x="5500681" y="0"/>
            <a:ext cx="6438127" cy="34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8" y="167201"/>
            <a:ext cx="9488558" cy="65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35758" y="729181"/>
            <a:ext cx="4571999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tip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5" y="179672"/>
            <a:ext cx="5427593" cy="65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296" y="163"/>
            <a:ext cx="5652881" cy="68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06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s in state see 25 pc rise in cargo traffic | Orissa Po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181647"/>
            <a:ext cx="9925878" cy="65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King ofAfghanistan,in 1928; the Gateway of India was completed in 19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59330"/>
            <a:ext cx="9927730" cy="66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Trade with money and key isolated on white | Stock Photo | Colourbo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7" y="111385"/>
            <a:ext cx="8677375" cy="66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turn on the light - Img 147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45" y="129744"/>
            <a:ext cx="4659464" cy="65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st Shipping Methods 55 replies,37707 view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" y="134399"/>
            <a:ext cx="9896642" cy="66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king settlement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" y="229366"/>
            <a:ext cx="11860697" cy="631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66261"/>
            <a:ext cx="6701458" cy="67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30346" y="-98061"/>
            <a:ext cx="5022574" cy="1847942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gateway</a:t>
            </a:r>
          </a:p>
          <a:p>
            <a:endParaRPr lang="en-US" sz="5400" dirty="0"/>
          </a:p>
        </p:txBody>
      </p:sp>
      <p:pic>
        <p:nvPicPr>
          <p:cNvPr id="3" name="Picture 2" descr="... King ofAfghanistan,in 1928; the Gateway of India was completed in 19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3" y="1409038"/>
            <a:ext cx="7913399" cy="53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8139" y="-191420"/>
            <a:ext cx="5049078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cargo</a:t>
            </a:r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8" y="1046963"/>
            <a:ext cx="8218960" cy="56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port</a:t>
            </a:r>
          </a:p>
          <a:p>
            <a:endParaRPr lang="en-US" sz="5400" dirty="0"/>
          </a:p>
        </p:txBody>
      </p:sp>
      <p:pic>
        <p:nvPicPr>
          <p:cNvPr id="3" name="Picture 2" descr="Ports in state see 25 pc rise in cargo traffic | Orissa Po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208" y="126315"/>
            <a:ext cx="9377775" cy="620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settlement</a:t>
            </a:r>
          </a:p>
        </p:txBody>
      </p:sp>
      <p:pic>
        <p:nvPicPr>
          <p:cNvPr id="5" name="Picture 4" descr="viking settlement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6" y="1767966"/>
            <a:ext cx="9369287" cy="49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trade</a:t>
            </a:r>
          </a:p>
        </p:txBody>
      </p:sp>
      <p:pic>
        <p:nvPicPr>
          <p:cNvPr id="3" name="Picture 2" descr="Trade with money and key isolated on white | Stock Photo | Colourbo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0" y="455509"/>
            <a:ext cx="8226802" cy="628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9407" y="5370626"/>
            <a:ext cx="6652593" cy="17855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shipping</a:t>
            </a:r>
          </a:p>
        </p:txBody>
      </p:sp>
      <p:pic>
        <p:nvPicPr>
          <p:cNvPr id="3" name="Picture 2" descr="Best Shipping Methods 55 replies,37707 view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" y="134400"/>
            <a:ext cx="8010940" cy="53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7862" y="265044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to light</a:t>
            </a:r>
          </a:p>
        </p:txBody>
      </p:sp>
      <p:pic>
        <p:nvPicPr>
          <p:cNvPr id="2" name="Picture 1" descr="Image turn on the light - Img 147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3" y="129744"/>
            <a:ext cx="4659464" cy="65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593</TotalTime>
  <Words>28</Words>
  <Application>Microsoft Office PowerPoint</Application>
  <PresentationFormat>Widescreen</PresentationFormat>
  <Paragraphs>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Microsoft Himalaya</vt:lpstr>
      <vt:lpstr>Wingdings 3</vt:lpstr>
      <vt:lpstr>Slice</vt:lpstr>
      <vt:lpstr>Vocab!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77</cp:revision>
  <dcterms:created xsi:type="dcterms:W3CDTF">2016-07-26T16:38:37Z</dcterms:created>
  <dcterms:modified xsi:type="dcterms:W3CDTF">2016-12-04T13:41:16Z</dcterms:modified>
</cp:coreProperties>
</file>