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5" r:id="rId12"/>
    <p:sldId id="298" r:id="rId13"/>
    <p:sldId id="301" r:id="rId14"/>
    <p:sldId id="300" r:id="rId15"/>
    <p:sldId id="299" r:id="rId16"/>
    <p:sldId id="291" r:id="rId17"/>
    <p:sldId id="270" r:id="rId18"/>
    <p:sldId id="271" r:id="rId19"/>
    <p:sldId id="293" r:id="rId20"/>
    <p:sldId id="269" r:id="rId21"/>
    <p:sldId id="297" r:id="rId22"/>
    <p:sldId id="272" r:id="rId23"/>
    <p:sldId id="292" r:id="rId24"/>
    <p:sldId id="273" r:id="rId25"/>
    <p:sldId id="303" r:id="rId26"/>
    <p:sldId id="304" r:id="rId27"/>
    <p:sldId id="305" r:id="rId28"/>
    <p:sldId id="306" r:id="rId29"/>
    <p:sldId id="307" r:id="rId30"/>
    <p:sldId id="308" r:id="rId31"/>
    <p:sldId id="280" r:id="rId32"/>
    <p:sldId id="288" r:id="rId33"/>
    <p:sldId id="289" r:id="rId34"/>
    <p:sldId id="286" r:id="rId35"/>
    <p:sldId id="287" r:id="rId36"/>
    <p:sldId id="311" r:id="rId37"/>
    <p:sldId id="312" r:id="rId38"/>
    <p:sldId id="313" r:id="rId39"/>
    <p:sldId id="314" r:id="rId40"/>
    <p:sldId id="315" r:id="rId41"/>
    <p:sldId id="285" r:id="rId42"/>
    <p:sldId id="316" r:id="rId43"/>
    <p:sldId id="317" r:id="rId44"/>
    <p:sldId id="318" r:id="rId45"/>
    <p:sldId id="29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09" y="0"/>
            <a:ext cx="7407966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71" y="5373756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stairs</a:t>
            </a:r>
          </a:p>
          <a:p>
            <a:endParaRPr lang="en-US" sz="13900" b="1" dirty="0"/>
          </a:p>
        </p:txBody>
      </p:sp>
      <p:pic>
        <p:nvPicPr>
          <p:cNvPr id="2" name="Picture 1" descr="if you fall up stairs you will have a new beau tumble up stairs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1" y="194640"/>
            <a:ext cx="6342821" cy="64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-120514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landing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8" y="940904"/>
            <a:ext cx="7679682" cy="57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888" y="118025"/>
            <a:ext cx="6493564" cy="1803539"/>
          </a:xfrm>
        </p:spPr>
        <p:txBody>
          <a:bodyPr>
            <a:normAutofit fontScale="85000" lnSpcReduction="10000"/>
          </a:bodyPr>
          <a:lstStyle/>
          <a:p>
            <a:r>
              <a:rPr lang="en-US" sz="8600" b="1" dirty="0"/>
              <a:t>to whitewash</a:t>
            </a:r>
          </a:p>
          <a:p>
            <a:endParaRPr lang="en-US" sz="13900" b="1" dirty="0"/>
          </a:p>
        </p:txBody>
      </p:sp>
      <p:pic>
        <p:nvPicPr>
          <p:cNvPr id="2" name="Picture 1" descr="How to Whitewash a Brick Fireplace - Erin Sp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275470"/>
            <a:ext cx="8189844" cy="54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9930" y="5723695"/>
            <a:ext cx="11264348" cy="1571626"/>
          </a:xfrm>
        </p:spPr>
        <p:txBody>
          <a:bodyPr>
            <a:normAutofit fontScale="85000" lnSpcReduction="10000"/>
          </a:bodyPr>
          <a:lstStyle/>
          <a:p>
            <a:r>
              <a:rPr lang="en-US" sz="9500" b="1" dirty="0">
                <a:solidFill>
                  <a:srgbClr val="002060"/>
                </a:solidFill>
              </a:rPr>
              <a:t>to lay the foundations</a:t>
            </a:r>
          </a:p>
          <a:p>
            <a:endParaRPr lang="en-US" sz="13900" b="1" dirty="0"/>
          </a:p>
        </p:txBody>
      </p:sp>
      <p:pic>
        <p:nvPicPr>
          <p:cNvPr id="2" name="Picture 1" descr="Laying the foundation of the Ukarumpa Training Center | JAA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4" y="93870"/>
            <a:ext cx="6769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8025"/>
            <a:ext cx="12192000" cy="1591505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/>
              <a:t>to put in doors and windows</a:t>
            </a:r>
          </a:p>
          <a:p>
            <a:endParaRPr lang="en-US" sz="13900" b="1" dirty="0"/>
          </a:p>
        </p:txBody>
      </p:sp>
      <p:pic>
        <p:nvPicPr>
          <p:cNvPr id="2" name="Picture 1" descr="doors and windows installation doors and windows installation Door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2" y="1073671"/>
            <a:ext cx="5976729" cy="56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340" y="5736946"/>
            <a:ext cx="11237843" cy="1313211"/>
          </a:xfrm>
        </p:spPr>
        <p:txBody>
          <a:bodyPr>
            <a:normAutofit fontScale="92500" lnSpcReduction="10000"/>
          </a:bodyPr>
          <a:lstStyle/>
          <a:p>
            <a:r>
              <a:rPr lang="en-US" sz="8600" b="1" dirty="0">
                <a:solidFill>
                  <a:srgbClr val="002060"/>
                </a:solidFill>
              </a:rPr>
              <a:t>to drive/hammer nails</a:t>
            </a:r>
          </a:p>
          <a:p>
            <a:endParaRPr lang="en-US" sz="13900" b="1" dirty="0"/>
          </a:p>
        </p:txBody>
      </p:sp>
      <p:pic>
        <p:nvPicPr>
          <p:cNvPr id="2" name="Picture 1" descr="hammer and nail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35" y="118648"/>
            <a:ext cx="5496961" cy="54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8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8243" y="-172278"/>
            <a:ext cx="711641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brick house</a:t>
            </a:r>
          </a:p>
        </p:txBody>
      </p:sp>
      <p:pic>
        <p:nvPicPr>
          <p:cNvPr id="3" name="Picture 2" descr="Brick House | Your Home &amp; Color Coach | 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3" y="1254684"/>
            <a:ext cx="4850296" cy="5489561"/>
          </a:xfrm>
          <a:prstGeom prst="rect">
            <a:avLst/>
          </a:prstGeom>
        </p:spPr>
      </p:pic>
      <p:pic>
        <p:nvPicPr>
          <p:cNvPr id="5" name="Picture 4" descr="Small Texas Farmhouse Built in 1895"/>
          <p:cNvPicPr>
            <a:picLocks noChangeAspect="1"/>
          </p:cNvPicPr>
          <p:nvPr/>
        </p:nvPicPr>
        <p:blipFill rotWithShape="1">
          <a:blip r:embed="rId3"/>
          <a:srcRect b="16095"/>
          <a:stretch/>
        </p:blipFill>
        <p:spPr>
          <a:xfrm>
            <a:off x="111815" y="1725477"/>
            <a:ext cx="6315489" cy="4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1" y="-202465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clay house</a:t>
            </a:r>
          </a:p>
        </p:txBody>
      </p:sp>
      <p:pic>
        <p:nvPicPr>
          <p:cNvPr id="3" name="Picture 2" descr="Clay House Stock Image - Image: 3591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203"/>
            <a:ext cx="5698435" cy="4194925"/>
          </a:xfrm>
          <a:prstGeom prst="rect">
            <a:avLst/>
          </a:prstGeom>
        </p:spPr>
      </p:pic>
      <p:pic>
        <p:nvPicPr>
          <p:cNvPr id="5" name="Picture 4" descr="Single story home built of concrete blocks with tiled roof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60" y="1417035"/>
            <a:ext cx="6334539" cy="4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713" y="-202466"/>
            <a:ext cx="7474226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stone house</a:t>
            </a:r>
          </a:p>
        </p:txBody>
      </p:sp>
      <p:pic>
        <p:nvPicPr>
          <p:cNvPr id="3" name="Picture 2" descr="Natural Stone Hous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292"/>
            <a:ext cx="5877092" cy="4407819"/>
          </a:xfrm>
          <a:prstGeom prst="rect">
            <a:avLst/>
          </a:prstGeom>
        </p:spPr>
      </p:pic>
      <p:pic>
        <p:nvPicPr>
          <p:cNvPr id="5" name="Picture 4" descr="How To Pour A Concrete Patio, How To Cement, Concrete Patio DI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79" y="1720668"/>
            <a:ext cx="6203921" cy="40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1774" y="-102056"/>
            <a:ext cx="5950226" cy="1642958"/>
          </a:xfrm>
        </p:spPr>
        <p:txBody>
          <a:bodyPr>
            <a:normAutofit fontScale="92500"/>
          </a:bodyPr>
          <a:lstStyle/>
          <a:p>
            <a:pPr algn="r"/>
            <a:r>
              <a:rPr lang="en-US" sz="8800" b="1" dirty="0"/>
              <a:t>clay house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Clay House Stock Image - Image: 3591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" y="1540902"/>
            <a:ext cx="7030278" cy="51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2957" y="-198783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wood house</a:t>
            </a:r>
          </a:p>
        </p:txBody>
      </p:sp>
      <p:pic>
        <p:nvPicPr>
          <p:cNvPr id="3" name="Picture 2" descr="Brick House | Your Home &amp; Color Coach | 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5460"/>
            <a:ext cx="4816059" cy="5450811"/>
          </a:xfrm>
          <a:prstGeom prst="rect">
            <a:avLst/>
          </a:prstGeom>
        </p:spPr>
      </p:pic>
      <p:pic>
        <p:nvPicPr>
          <p:cNvPr id="5" name="Picture 4" descr="Small Texas Farmhouse Built in 1895"/>
          <p:cNvPicPr>
            <a:picLocks noChangeAspect="1"/>
          </p:cNvPicPr>
          <p:nvPr/>
        </p:nvPicPr>
        <p:blipFill rotWithShape="1">
          <a:blip r:embed="rId3"/>
          <a:srcRect b="16095"/>
          <a:stretch/>
        </p:blipFill>
        <p:spPr>
          <a:xfrm>
            <a:off x="5876511" y="1513442"/>
            <a:ext cx="6315489" cy="4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3686" y="0"/>
            <a:ext cx="7659757" cy="1477952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/>
              <a:t>concrete house</a:t>
            </a:r>
          </a:p>
        </p:txBody>
      </p:sp>
      <p:pic>
        <p:nvPicPr>
          <p:cNvPr id="3" name="Picture 2" descr="Clay House Stock Image - Image: 3591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1606240"/>
            <a:ext cx="5698435" cy="4194925"/>
          </a:xfrm>
          <a:prstGeom prst="rect">
            <a:avLst/>
          </a:prstGeom>
        </p:spPr>
      </p:pic>
      <p:pic>
        <p:nvPicPr>
          <p:cNvPr id="5" name="Picture 4" descr="Single story home built of concrete blocks with tiled roof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6549"/>
            <a:ext cx="6334539" cy="4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stairs</a:t>
            </a:r>
          </a:p>
        </p:txBody>
      </p:sp>
      <p:pic>
        <p:nvPicPr>
          <p:cNvPr id="3" name="Picture 2" descr="if you fall up stairs you will have a new beau tumble up stairs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18"/>
            <a:ext cx="5019119" cy="5090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4" y="279238"/>
            <a:ext cx="4849845" cy="63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2888" y="-294125"/>
            <a:ext cx="4967356" cy="1751864"/>
          </a:xfrm>
        </p:spPr>
        <p:txBody>
          <a:bodyPr>
            <a:normAutofit/>
          </a:bodyPr>
          <a:lstStyle/>
          <a:p>
            <a:r>
              <a:rPr lang="en-US" sz="8800" b="1" dirty="0"/>
              <a:t>cement</a:t>
            </a:r>
          </a:p>
        </p:txBody>
      </p:sp>
      <p:pic>
        <p:nvPicPr>
          <p:cNvPr id="3" name="Picture 2" descr="How To Pour A Concrete Patio, How To Cement, Concrete Patio DI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36035"/>
            <a:ext cx="5652725" cy="3691145"/>
          </a:xfrm>
          <a:prstGeom prst="rect">
            <a:avLst/>
          </a:prstGeom>
        </p:spPr>
      </p:pic>
      <p:pic>
        <p:nvPicPr>
          <p:cNvPr id="5" name="Picture 4" descr="How to Whitewash a Brick Fireplace - Erin Sp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90" y="1517296"/>
            <a:ext cx="6453809" cy="42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7480" y="-200810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railing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9" y="661594"/>
            <a:ext cx="4412523" cy="5815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2" y="1404730"/>
            <a:ext cx="6391034" cy="48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315" y="0"/>
            <a:ext cx="5089285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staircase</a:t>
            </a:r>
          </a:p>
        </p:txBody>
      </p:sp>
      <p:pic>
        <p:nvPicPr>
          <p:cNvPr id="6" name="Picture 5" descr="Wooden Staircase Design | Elegant Interior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862"/>
            <a:ext cx="4533039" cy="6044052"/>
          </a:xfrm>
          <a:prstGeom prst="rect">
            <a:avLst/>
          </a:prstGeom>
        </p:spPr>
      </p:pic>
      <p:pic>
        <p:nvPicPr>
          <p:cNvPr id="7" name="Picture 6" descr="Laying the foundation of the Ukarumpa Training Center | JA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83" y="1519857"/>
            <a:ext cx="5804452" cy="43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0605" y="0"/>
            <a:ext cx="6715641" cy="1963349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whitewash</a:t>
            </a:r>
          </a:p>
        </p:txBody>
      </p:sp>
      <p:pic>
        <p:nvPicPr>
          <p:cNvPr id="3" name="Picture 2" descr="doors and windows installation doors and windows installation Door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1722"/>
            <a:ext cx="5521580" cy="5233645"/>
          </a:xfrm>
          <a:prstGeom prst="rect">
            <a:avLst/>
          </a:prstGeom>
        </p:spPr>
      </p:pic>
      <p:pic>
        <p:nvPicPr>
          <p:cNvPr id="5" name="Picture 4" descr="How to Whitewash a Brick Fireplace - Erin Sp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9" y="1762539"/>
            <a:ext cx="5976731" cy="39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7480" y="-200810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landing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89" y="1457739"/>
            <a:ext cx="6101442" cy="4585252"/>
          </a:xfrm>
          <a:prstGeom prst="rect">
            <a:avLst/>
          </a:prstGeom>
        </p:spPr>
      </p:pic>
      <p:pic>
        <p:nvPicPr>
          <p:cNvPr id="5" name="Picture 4" descr="hammer and nail | Flickr - Photo Sharing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6" y="1215248"/>
            <a:ext cx="5496961" cy="54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5" y="0"/>
            <a:ext cx="11794433" cy="1565784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lay the foundations</a:t>
            </a:r>
          </a:p>
        </p:txBody>
      </p:sp>
      <p:pic>
        <p:nvPicPr>
          <p:cNvPr id="3" name="Picture 2" descr="Laying the foundation of the Ukarumpa Training Center | JAA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865"/>
            <a:ext cx="5804452" cy="4356062"/>
          </a:xfrm>
          <a:prstGeom prst="rect">
            <a:avLst/>
          </a:prstGeom>
        </p:spPr>
      </p:pic>
      <p:pic>
        <p:nvPicPr>
          <p:cNvPr id="6" name="Picture 5" descr="How to Whitewash a Brick Fireplace - Erin Sp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9" y="1762539"/>
            <a:ext cx="5976731" cy="39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1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41" y="130496"/>
            <a:ext cx="11953459" cy="1128461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/>
              <a:t>to put in doors and windows</a:t>
            </a:r>
          </a:p>
        </p:txBody>
      </p:sp>
      <p:pic>
        <p:nvPicPr>
          <p:cNvPr id="3" name="Picture 2" descr="doors and windows installation doors and windows installation Door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1722"/>
            <a:ext cx="5521580" cy="5233645"/>
          </a:xfrm>
          <a:prstGeom prst="rect">
            <a:avLst/>
          </a:prstGeom>
        </p:spPr>
      </p:pic>
      <p:pic>
        <p:nvPicPr>
          <p:cNvPr id="5" name="Picture 4" descr="How To Pour A Concrete Patio, How To Cement, Concrete Patio DI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66" y="1861448"/>
            <a:ext cx="6453734" cy="4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19270" y="-125159"/>
            <a:ext cx="701040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stone house</a:t>
            </a:r>
          </a:p>
          <a:p>
            <a:endParaRPr lang="en-US" sz="5400" dirty="0"/>
          </a:p>
        </p:txBody>
      </p:sp>
      <p:pic>
        <p:nvPicPr>
          <p:cNvPr id="2" name="Picture 1" descr="Natural Stone Hous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30" y="1212573"/>
            <a:ext cx="7301948" cy="5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57" y="-200810"/>
            <a:ext cx="11688417" cy="1363049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drive/hammer nails</a:t>
            </a:r>
          </a:p>
        </p:txBody>
      </p:sp>
      <p:pic>
        <p:nvPicPr>
          <p:cNvPr id="3" name="Picture 2" descr="hammer and nail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05" y="1162239"/>
            <a:ext cx="5496961" cy="5496961"/>
          </a:xfrm>
          <a:prstGeom prst="rect">
            <a:avLst/>
          </a:prstGeom>
        </p:spPr>
      </p:pic>
      <p:pic>
        <p:nvPicPr>
          <p:cNvPr id="5" name="Picture 4" descr="if you fall up stairs you will have a new beau tumble up stairs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" y="1107864"/>
            <a:ext cx="5473148" cy="55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1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le story home built of concrete blocks with tiled roof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36721"/>
            <a:ext cx="8878956" cy="65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Pour A Concrete Patio, How To Cement, Concrete Patio DI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139247"/>
            <a:ext cx="10066683" cy="65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Clay House Stock Image - Image: 3591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4" y="173730"/>
            <a:ext cx="8905461" cy="65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604"/>
            <a:ext cx="8806681" cy="66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you fall up stairs you will have a new beau tumble up stairs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1" y="101874"/>
            <a:ext cx="6536846" cy="66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Small Texas Farmhouse Built in 1895"/>
          <p:cNvPicPr>
            <a:picLocks noChangeAspect="1"/>
          </p:cNvPicPr>
          <p:nvPr/>
        </p:nvPicPr>
        <p:blipFill rotWithShape="1">
          <a:blip r:embed="rId2"/>
          <a:srcRect b="16095"/>
          <a:stretch/>
        </p:blipFill>
        <p:spPr>
          <a:xfrm>
            <a:off x="111814" y="99324"/>
            <a:ext cx="9217715" cy="66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7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226" y="93707"/>
            <a:ext cx="5048627" cy="66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Brick House | Your Home &amp; Color Coach | 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17" y="39782"/>
            <a:ext cx="5923722" cy="67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7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Stone Hous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5660"/>
            <a:ext cx="8799443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02038">
            <a:off x="6215268" y="2488231"/>
            <a:ext cx="6559827" cy="1847942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8800" b="1" dirty="0">
                <a:solidFill>
                  <a:srgbClr val="002060"/>
                </a:solidFill>
              </a:rPr>
              <a:t>brick house</a:t>
            </a:r>
          </a:p>
          <a:p>
            <a:endParaRPr lang="en-US" sz="5400" dirty="0"/>
          </a:p>
        </p:txBody>
      </p:sp>
      <p:pic>
        <p:nvPicPr>
          <p:cNvPr id="5" name="Picture 4" descr="Brick House | Your Home &amp; Color Coach | 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" y="93412"/>
            <a:ext cx="5864628" cy="66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Laying the foundation of the Ukarumpa Training Center | JAA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92" y="159026"/>
            <a:ext cx="8723309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7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en Staircase Design | Elegant Interior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1" y="129166"/>
            <a:ext cx="4943061" cy="65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Whitewash a Brick Fireplace - Erin Sp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44" y="132521"/>
            <a:ext cx="9869257" cy="6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hammer and nail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617" y="139130"/>
            <a:ext cx="6599583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doors and windows installation doors and windows installation Door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8" y="163294"/>
            <a:ext cx="6877878" cy="65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0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5" y="156954"/>
            <a:ext cx="8878957" cy="65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622372"/>
            <a:ext cx="8216348" cy="1596151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concrete house</a:t>
            </a:r>
          </a:p>
          <a:p>
            <a:endParaRPr lang="en-US" sz="5400" dirty="0"/>
          </a:p>
        </p:txBody>
      </p:sp>
      <p:pic>
        <p:nvPicPr>
          <p:cNvPr id="3" name="Picture 2" descr="Single story home built of concrete blocks with tiled roof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632" y="104677"/>
            <a:ext cx="7698594" cy="56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4123" y="5593153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wood house</a:t>
            </a:r>
          </a:p>
        </p:txBody>
      </p:sp>
      <p:pic>
        <p:nvPicPr>
          <p:cNvPr id="2" name="Picture 1" descr="Small Texas Farmhouse Built in 1895"/>
          <p:cNvPicPr>
            <a:picLocks noChangeAspect="1"/>
          </p:cNvPicPr>
          <p:nvPr/>
        </p:nvPicPr>
        <p:blipFill rotWithShape="1">
          <a:blip r:embed="rId2"/>
          <a:srcRect b="16095"/>
          <a:stretch/>
        </p:blipFill>
        <p:spPr>
          <a:xfrm>
            <a:off x="98563" y="133350"/>
            <a:ext cx="7905750" cy="56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97564" y="-185532"/>
            <a:ext cx="4731025" cy="1895061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cement</a:t>
            </a:r>
          </a:p>
        </p:txBody>
      </p:sp>
      <p:pic>
        <p:nvPicPr>
          <p:cNvPr id="2" name="Picture 1" descr="How To Pour A Concrete Patio, How To Cement, Concrete Patio DI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60" y="1113183"/>
            <a:ext cx="8636053" cy="56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135873"/>
            <a:ext cx="9117496" cy="17855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staircase</a:t>
            </a:r>
          </a:p>
        </p:txBody>
      </p:sp>
      <p:pic>
        <p:nvPicPr>
          <p:cNvPr id="6" name="Picture 5" descr="Wooden Staircase Design | Elegant Interior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7" y="135873"/>
            <a:ext cx="4987726" cy="6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7688" y="3657600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railing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6" y="93707"/>
            <a:ext cx="5035376" cy="66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637</TotalTime>
  <Words>74</Words>
  <Application>Microsoft Office PowerPoint</Application>
  <PresentationFormat>Widescreen</PresentationFormat>
  <Paragraphs>32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86</cp:revision>
  <dcterms:created xsi:type="dcterms:W3CDTF">2016-07-26T16:38:37Z</dcterms:created>
  <dcterms:modified xsi:type="dcterms:W3CDTF">2016-12-05T18:28:47Z</dcterms:modified>
</cp:coreProperties>
</file>