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63" r:id="rId11"/>
    <p:sldId id="291" r:id="rId12"/>
    <p:sldId id="270" r:id="rId13"/>
    <p:sldId id="271" r:id="rId14"/>
    <p:sldId id="293" r:id="rId15"/>
    <p:sldId id="269" r:id="rId16"/>
    <p:sldId id="297" r:id="rId17"/>
    <p:sldId id="272" r:id="rId18"/>
    <p:sldId id="292" r:id="rId19"/>
    <p:sldId id="273" r:id="rId20"/>
    <p:sldId id="303" r:id="rId21"/>
    <p:sldId id="277" r:id="rId22"/>
    <p:sldId id="280" r:id="rId23"/>
    <p:sldId id="288" r:id="rId24"/>
    <p:sldId id="289" r:id="rId25"/>
    <p:sldId id="286" r:id="rId26"/>
    <p:sldId id="287" r:id="rId27"/>
    <p:sldId id="285" r:id="rId28"/>
    <p:sldId id="304" r:id="rId29"/>
    <p:sldId id="305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59324">
            <a:off x="-1431234" y="1749288"/>
            <a:ext cx="11211339" cy="303474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Lucida Handwriting" panose="030101010101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Vocab!</a:t>
            </a:r>
            <a:endParaRPr lang="en-US" sz="150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1834" y="5683733"/>
            <a:ext cx="7765774" cy="1484244"/>
          </a:xfrm>
        </p:spPr>
        <p:txBody>
          <a:bodyPr>
            <a:normAutofit fontScale="850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roller blind</a:t>
            </a:r>
          </a:p>
          <a:p>
            <a:endParaRPr lang="en-US" sz="13900" b="1" dirty="0"/>
          </a:p>
        </p:txBody>
      </p:sp>
      <p:pic>
        <p:nvPicPr>
          <p:cNvPr id="2" name="Picture 1" descr="WATERPROOF BLINDS – BATHROOM BLINDS - ROLLER OR VERTICAL BLINDS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2238375"/>
            <a:ext cx="3618331" cy="1586987"/>
          </a:xfrm>
          <a:prstGeom prst="rect">
            <a:avLst/>
          </a:prstGeom>
        </p:spPr>
      </p:pic>
      <p:pic>
        <p:nvPicPr>
          <p:cNvPr id="3" name="Picture 2" descr="Roller Blind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7" y="184023"/>
            <a:ext cx="8584426" cy="53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0425" y="0"/>
            <a:ext cx="6114636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bed sheet</a:t>
            </a:r>
          </a:p>
        </p:txBody>
      </p:sp>
      <p:pic>
        <p:nvPicPr>
          <p:cNvPr id="3" name="Picture 2" descr="Lay your fitted sheet on the floor, bed or table, elastic side up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2014538"/>
            <a:ext cx="5905318" cy="3886200"/>
          </a:xfrm>
          <a:prstGeom prst="rect">
            <a:avLst/>
          </a:prstGeom>
        </p:spPr>
      </p:pic>
      <p:pic>
        <p:nvPicPr>
          <p:cNvPr id="5" name="Picture 4" descr="Julian Bowen Cheap Bunk Beds in Chunky P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06" y="1449573"/>
            <a:ext cx="6039032" cy="52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6090" y="-120261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blanket</a:t>
            </a:r>
          </a:p>
        </p:txBody>
      </p:sp>
      <p:pic>
        <p:nvPicPr>
          <p:cNvPr id="3" name="Picture 2" descr="Words, words, words (and phrases): Blankets - dry and wet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323975"/>
            <a:ext cx="5416550" cy="5416550"/>
          </a:xfrm>
          <a:prstGeom prst="rect">
            <a:avLst/>
          </a:prstGeom>
        </p:spPr>
      </p:pic>
      <p:pic>
        <p:nvPicPr>
          <p:cNvPr id="5" name="Picture 4" descr="Kid's Built-In Wardrobe Closet - IKEA Hackers - IKEA Hack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04" y="1671637"/>
            <a:ext cx="656129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7379" y="-171200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bedding</a:t>
            </a:r>
          </a:p>
        </p:txBody>
      </p:sp>
      <p:pic>
        <p:nvPicPr>
          <p:cNvPr id="3" name="Picture 2" descr="Sheet Set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1303474"/>
            <a:ext cx="5462587" cy="5462587"/>
          </a:xfrm>
          <a:prstGeom prst="rect">
            <a:avLst/>
          </a:prstGeom>
        </p:spPr>
      </p:pic>
      <p:pic>
        <p:nvPicPr>
          <p:cNvPr id="5" name="Picture 4" descr="Euro socket: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17" y="1303474"/>
            <a:ext cx="5462587" cy="5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2209" y="5632174"/>
            <a:ext cx="9727095" cy="1431234"/>
          </a:xfrm>
        </p:spPr>
        <p:txBody>
          <a:bodyPr>
            <a:normAutofit lnSpcReduction="1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built-in wardrobe</a:t>
            </a:r>
          </a:p>
        </p:txBody>
      </p:sp>
      <p:pic>
        <p:nvPicPr>
          <p:cNvPr id="3" name="Picture 2" descr="Kid's Built-In Wardrobe Closet - IKEA Hackers - IKEA Hack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410"/>
            <a:ext cx="5725475" cy="4297120"/>
          </a:xfrm>
          <a:prstGeom prst="rect">
            <a:avLst/>
          </a:prstGeom>
        </p:spPr>
      </p:pic>
      <p:pic>
        <p:nvPicPr>
          <p:cNvPr id="5" name="Picture 4" descr="Roller Blind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83095"/>
            <a:ext cx="6445860" cy="40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8557" y="128288"/>
            <a:ext cx="8348870" cy="1477952"/>
          </a:xfrm>
        </p:spPr>
        <p:txBody>
          <a:bodyPr>
            <a:normAutofit fontScale="77500" lnSpcReduction="2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door knob/handle</a:t>
            </a:r>
          </a:p>
          <a:p>
            <a:endParaRPr lang="en-US" sz="8800" b="1" dirty="0"/>
          </a:p>
        </p:txBody>
      </p:sp>
      <p:pic>
        <p:nvPicPr>
          <p:cNvPr id="3" name="Picture 2" descr="ergonomics - Why do door knobs still exist? - User Experience Stack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90" y="3810000"/>
            <a:ext cx="3246783" cy="3246783"/>
          </a:xfrm>
          <a:prstGeom prst="rect">
            <a:avLst/>
          </a:prstGeom>
        </p:spPr>
      </p:pic>
      <p:pic>
        <p:nvPicPr>
          <p:cNvPr id="5" name="Picture 4" descr="Door Knob Free Stock Photo HD - Public Domain Pictu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3" y="1212574"/>
            <a:ext cx="3896139" cy="2597426"/>
          </a:xfrm>
          <a:prstGeom prst="rect">
            <a:avLst/>
          </a:prstGeom>
        </p:spPr>
      </p:pic>
      <p:pic>
        <p:nvPicPr>
          <p:cNvPr id="6" name="Picture 5" descr="rocker light switch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852" y="1317830"/>
            <a:ext cx="5367132" cy="5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6017" y="-172280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/>
              <a:t>socket</a:t>
            </a:r>
          </a:p>
        </p:txBody>
      </p:sp>
      <p:pic>
        <p:nvPicPr>
          <p:cNvPr id="3" name="Picture 2" descr="Euro socket: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17" y="1303474"/>
            <a:ext cx="5462587" cy="5462587"/>
          </a:xfrm>
          <a:prstGeom prst="rect">
            <a:avLst/>
          </a:prstGeom>
        </p:spPr>
      </p:pic>
      <p:pic>
        <p:nvPicPr>
          <p:cNvPr id="5" name="Picture 4" descr="Sheet Set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2" y="1303474"/>
            <a:ext cx="5462587" cy="5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9270"/>
            <a:ext cx="12085982" cy="1062751"/>
          </a:xfrm>
        </p:spPr>
        <p:txBody>
          <a:bodyPr>
            <a:normAutofit fontScale="77500" lnSpcReduction="20000"/>
          </a:bodyPr>
          <a:lstStyle/>
          <a:p>
            <a:r>
              <a:rPr lang="en-US" sz="8800" b="1" dirty="0"/>
              <a:t>bunk bed/double-deck bed</a:t>
            </a:r>
          </a:p>
        </p:txBody>
      </p:sp>
      <p:pic>
        <p:nvPicPr>
          <p:cNvPr id="6" name="Picture 5" descr="Lay your fitted sheet on the floor, bed or table, elastic side up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2014538"/>
            <a:ext cx="5905318" cy="3886200"/>
          </a:xfrm>
          <a:prstGeom prst="rect">
            <a:avLst/>
          </a:prstGeom>
        </p:spPr>
      </p:pic>
      <p:pic>
        <p:nvPicPr>
          <p:cNvPr id="7" name="Picture 6" descr="Julian Bowen Cheap Bunk Beds in Chunky P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06" y="1449573"/>
            <a:ext cx="6039032" cy="52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179" y="-108044"/>
            <a:ext cx="6835361" cy="1486270"/>
          </a:xfrm>
        </p:spPr>
        <p:txBody>
          <a:bodyPr>
            <a:normAutofit/>
          </a:bodyPr>
          <a:lstStyle/>
          <a:p>
            <a:r>
              <a:rPr lang="en-US" sz="8800" b="1" dirty="0"/>
              <a:t>roller blind</a:t>
            </a:r>
          </a:p>
        </p:txBody>
      </p:sp>
      <p:pic>
        <p:nvPicPr>
          <p:cNvPr id="3" name="Picture 2" descr="Roller Blind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847021"/>
            <a:ext cx="6268278" cy="3917673"/>
          </a:xfrm>
          <a:prstGeom prst="rect">
            <a:avLst/>
          </a:prstGeom>
        </p:spPr>
      </p:pic>
      <p:pic>
        <p:nvPicPr>
          <p:cNvPr id="5" name="Picture 4" descr="Sheet Set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65" y="1250466"/>
            <a:ext cx="5462587" cy="5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64320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bedding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Sheet Set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152400"/>
            <a:ext cx="6500812" cy="6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1431" y="-179918"/>
            <a:ext cx="6835361" cy="1486270"/>
          </a:xfrm>
        </p:spPr>
        <p:txBody>
          <a:bodyPr>
            <a:normAutofit/>
          </a:bodyPr>
          <a:lstStyle/>
          <a:p>
            <a:r>
              <a:rPr lang="en-US" sz="8800" b="1" dirty="0"/>
              <a:t>light switch</a:t>
            </a:r>
          </a:p>
        </p:txBody>
      </p:sp>
      <p:pic>
        <p:nvPicPr>
          <p:cNvPr id="6" name="Picture 5" descr="ergonomics - Why do door knobs still exist? - User Experience Stack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90" y="3810000"/>
            <a:ext cx="3246783" cy="3246783"/>
          </a:xfrm>
          <a:prstGeom prst="rect">
            <a:avLst/>
          </a:prstGeom>
        </p:spPr>
      </p:pic>
      <p:pic>
        <p:nvPicPr>
          <p:cNvPr id="7" name="Picture 6" descr="Door Knob Free Stock Photo HD - Public Domain Pictu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3" y="1212574"/>
            <a:ext cx="3896139" cy="2597426"/>
          </a:xfrm>
          <a:prstGeom prst="rect">
            <a:avLst/>
          </a:prstGeom>
        </p:spPr>
      </p:pic>
      <p:pic>
        <p:nvPicPr>
          <p:cNvPr id="8" name="Picture 7" descr="rocker light switch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852" y="1317830"/>
            <a:ext cx="5367132" cy="5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's Built-In Wardrobe Closet - IKEA Hackers - IKEA Hack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3" y="134371"/>
            <a:ext cx="8680173" cy="65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 your fitted sheet on the floor, bed or table, elastic side up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95" y="131634"/>
            <a:ext cx="10009678" cy="65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s, words, words (and phrases): Blankets - dry and wet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95664"/>
            <a:ext cx="6644861" cy="66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gonomics - Why do door knobs still exist? - User Experience Stack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30" y="1351723"/>
            <a:ext cx="5320747" cy="5320747"/>
          </a:xfrm>
          <a:prstGeom prst="rect">
            <a:avLst/>
          </a:prstGeom>
        </p:spPr>
      </p:pic>
      <p:pic>
        <p:nvPicPr>
          <p:cNvPr id="3" name="Picture 2" descr="Door Knob Free Stock Photo HD - Public Domain Pictu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" y="1524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rocker light switch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1" y="111882"/>
            <a:ext cx="6626088" cy="66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lian Bowen Cheap Bunk Beds in Chunky P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4" y="189623"/>
            <a:ext cx="7434677" cy="65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Sheet Set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19270"/>
            <a:ext cx="6579703" cy="65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Euro socket: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595" y="105188"/>
            <a:ext cx="6647622" cy="66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4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Roller Blind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" y="132523"/>
            <a:ext cx="10601739" cy="66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8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0"/>
            <a:ext cx="6257925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bed sheet</a:t>
            </a:r>
          </a:p>
          <a:p>
            <a:endParaRPr lang="en-US" sz="5400" dirty="0"/>
          </a:p>
        </p:txBody>
      </p:sp>
      <p:pic>
        <p:nvPicPr>
          <p:cNvPr id="2" name="Picture 1" descr="Lay your fitted sheet on the floor, bed or table, elastic side up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427588"/>
            <a:ext cx="8034736" cy="52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7E59F3-FDEC-4C7F-B7CB-CDAA84B4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186359"/>
            <a:ext cx="11424846" cy="64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088" y="0"/>
            <a:ext cx="5639006" cy="1557339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 </a:t>
            </a:r>
            <a:r>
              <a:rPr lang="en-US" sz="8800" b="1" dirty="0"/>
              <a:t>blanket</a:t>
            </a:r>
          </a:p>
          <a:p>
            <a:pPr algn="r"/>
            <a:endParaRPr lang="en-US" sz="5400" dirty="0"/>
          </a:p>
        </p:txBody>
      </p:sp>
      <p:pic>
        <p:nvPicPr>
          <p:cNvPr id="3" name="Picture 2" descr="Words, words, words (and phrases): Blankets - dry and wet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152400"/>
            <a:ext cx="6588125" cy="65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747623"/>
            <a:ext cx="8937971" cy="1596151"/>
          </a:xfrm>
        </p:spPr>
        <p:txBody>
          <a:bodyPr>
            <a:normAutofit fontScale="85000" lnSpcReduction="1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door knob/handle</a:t>
            </a:r>
          </a:p>
          <a:p>
            <a:endParaRPr lang="en-US" sz="5400" dirty="0"/>
          </a:p>
        </p:txBody>
      </p:sp>
      <p:pic>
        <p:nvPicPr>
          <p:cNvPr id="2" name="Picture 1" descr="ergonomics - Why do door knobs still exist? - User Experience Stack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228" y="375524"/>
            <a:ext cx="4886325" cy="4886325"/>
          </a:xfrm>
          <a:prstGeom prst="rect">
            <a:avLst/>
          </a:prstGeom>
        </p:spPr>
      </p:pic>
      <p:pic>
        <p:nvPicPr>
          <p:cNvPr id="3" name="Picture 2" descr="Door Knob Free Stock Photo HD - Public Domain Pictu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865" y="857249"/>
            <a:ext cx="5411363" cy="36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80" y="-179941"/>
            <a:ext cx="11471620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built-in wardrobe</a:t>
            </a:r>
          </a:p>
        </p:txBody>
      </p:sp>
      <p:pic>
        <p:nvPicPr>
          <p:cNvPr id="3" name="Picture 2" descr="Kid's Built-In Wardrobe Closet - IKEA Hackers - IKEA Hack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173626"/>
            <a:ext cx="7415212" cy="55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12099234" cy="1895061"/>
          </a:xfrm>
        </p:spPr>
        <p:txBody>
          <a:bodyPr>
            <a:normAutofit fontScale="77500" lnSpcReduction="20000"/>
          </a:bodyPr>
          <a:lstStyle/>
          <a:p>
            <a:r>
              <a:rPr lang="en-US" sz="8800" b="1" dirty="0"/>
              <a:t>bunk bed/double-deck bed</a:t>
            </a:r>
          </a:p>
        </p:txBody>
      </p:sp>
      <p:pic>
        <p:nvPicPr>
          <p:cNvPr id="2" name="Picture 1" descr="Julian Bowen Cheap Bunk Beds in Chunky P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99" y="1080050"/>
            <a:ext cx="6559551" cy="57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89676"/>
            <a:ext cx="4357687" cy="1785547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socket</a:t>
            </a:r>
          </a:p>
        </p:txBody>
      </p:sp>
      <p:pic>
        <p:nvPicPr>
          <p:cNvPr id="2" name="Picture 1" descr="Euro socket: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189026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9587" y="-206444"/>
            <a:ext cx="7872413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light switch</a:t>
            </a:r>
          </a:p>
        </p:txBody>
      </p:sp>
      <p:pic>
        <p:nvPicPr>
          <p:cNvPr id="2" name="Picture 1" descr="rocker light switch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4" y="981075"/>
            <a:ext cx="5749925" cy="57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1034</TotalTime>
  <Words>49</Words>
  <Application>Microsoft Office PowerPoint</Application>
  <PresentationFormat>Widescreen</PresentationFormat>
  <Paragraphs>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Century Gothic</vt:lpstr>
      <vt:lpstr>Lucida Handwriting</vt:lpstr>
      <vt:lpstr>Microsoft Himalaya</vt:lpstr>
      <vt:lpstr>Wingdings 3</vt:lpstr>
      <vt:lpstr>Slice</vt:lpstr>
      <vt:lpstr>Vocab!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78</cp:revision>
  <dcterms:created xsi:type="dcterms:W3CDTF">2016-07-26T16:38:37Z</dcterms:created>
  <dcterms:modified xsi:type="dcterms:W3CDTF">2018-02-06T15:34:41Z</dcterms:modified>
</cp:coreProperties>
</file>