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3" r:id="rId2"/>
    <p:sldId id="259" r:id="rId3"/>
    <p:sldId id="302" r:id="rId4"/>
    <p:sldId id="257" r:id="rId5"/>
    <p:sldId id="261" r:id="rId6"/>
    <p:sldId id="260" r:id="rId7"/>
    <p:sldId id="258" r:id="rId8"/>
    <p:sldId id="295" r:id="rId9"/>
    <p:sldId id="262" r:id="rId10"/>
    <p:sldId id="263" r:id="rId11"/>
    <p:sldId id="296" r:id="rId12"/>
    <p:sldId id="291" r:id="rId13"/>
    <p:sldId id="305" r:id="rId14"/>
    <p:sldId id="270" r:id="rId15"/>
    <p:sldId id="271" r:id="rId16"/>
    <p:sldId id="306" r:id="rId17"/>
    <p:sldId id="293" r:id="rId18"/>
    <p:sldId id="269" r:id="rId19"/>
    <p:sldId id="297" r:id="rId20"/>
    <p:sldId id="272" r:id="rId21"/>
    <p:sldId id="307" r:id="rId22"/>
    <p:sldId id="292" r:id="rId23"/>
    <p:sldId id="273" r:id="rId24"/>
    <p:sldId id="277" r:id="rId25"/>
    <p:sldId id="280" r:id="rId26"/>
    <p:sldId id="288" r:id="rId27"/>
    <p:sldId id="289" r:id="rId28"/>
    <p:sldId id="286" r:id="rId29"/>
    <p:sldId id="287" r:id="rId30"/>
    <p:sldId id="285" r:id="rId31"/>
    <p:sldId id="308" r:id="rId32"/>
    <p:sldId id="309" r:id="rId33"/>
    <p:sldId id="30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97016">
            <a:off x="52232" y="1750940"/>
            <a:ext cx="8685531" cy="2971801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err="1">
                <a:solidFill>
                  <a:srgbClr val="FFC000"/>
                </a:solidFill>
                <a:latin typeface="Mistral" panose="03090702030407020403" pitchFamily="66" charset="0"/>
              </a:rPr>
              <a:t>VocabularY</a:t>
            </a:r>
            <a:r>
              <a:rPr lang="en-US" sz="12000" b="1" dirty="0">
                <a:solidFill>
                  <a:srgbClr val="FFC000"/>
                </a:solidFill>
                <a:latin typeface="Mistral" panose="03090702030407020403" pitchFamily="66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93684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7184" y="5155095"/>
            <a:ext cx="7765774" cy="1484244"/>
          </a:xfrm>
        </p:spPr>
        <p:txBody>
          <a:bodyPr>
            <a:normAutofit fontScale="85000" lnSpcReduction="20000"/>
          </a:bodyPr>
          <a:lstStyle/>
          <a:p>
            <a:r>
              <a:rPr lang="en-US" sz="11400" b="1" dirty="0">
                <a:solidFill>
                  <a:srgbClr val="002060"/>
                </a:solidFill>
              </a:rPr>
              <a:t>owl</a:t>
            </a:r>
          </a:p>
          <a:p>
            <a:endParaRPr lang="en-US" sz="13900" b="1" dirty="0"/>
          </a:p>
        </p:txBody>
      </p:sp>
      <p:pic>
        <p:nvPicPr>
          <p:cNvPr id="2" name="Picture 1" descr="File:Bengalese Eagle Owl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867" y="251791"/>
            <a:ext cx="4163332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7862" y="265044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hawk</a:t>
            </a:r>
          </a:p>
        </p:txBody>
      </p:sp>
      <p:pic>
        <p:nvPicPr>
          <p:cNvPr id="2" name="Picture 1" descr="File:Male - black phase - short tail hawk.JPG - Wikipedia, the fre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865242"/>
            <a:ext cx="7596146" cy="47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7670" y="180244"/>
            <a:ext cx="7434469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decomposers</a:t>
            </a:r>
          </a:p>
          <a:p>
            <a:endParaRPr lang="en-US" sz="5400" dirty="0"/>
          </a:p>
        </p:txBody>
      </p:sp>
      <p:pic>
        <p:nvPicPr>
          <p:cNvPr id="2" name="Picture 1" descr="few examples of land and marine decomposers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4" y="2028186"/>
            <a:ext cx="5878325" cy="4435270"/>
          </a:xfrm>
          <a:prstGeom prst="rect">
            <a:avLst/>
          </a:prstGeom>
        </p:spPr>
      </p:pic>
      <p:pic>
        <p:nvPicPr>
          <p:cNvPr id="5" name="Picture 4" descr="Examples Of Scavengers Animals \x3cb\x3escavengers\x3c/b\x3e poster"/>
          <p:cNvPicPr>
            <a:picLocks noChangeAspect="1"/>
          </p:cNvPicPr>
          <p:nvPr/>
        </p:nvPicPr>
        <p:blipFill rotWithShape="1">
          <a:blip r:embed="rId3"/>
          <a:srcRect t="11972"/>
          <a:stretch/>
        </p:blipFill>
        <p:spPr>
          <a:xfrm>
            <a:off x="6274904" y="2194084"/>
            <a:ext cx="5804453" cy="39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3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217" y="0"/>
            <a:ext cx="6665844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crustacean</a:t>
            </a:r>
          </a:p>
        </p:txBody>
      </p:sp>
      <p:pic>
        <p:nvPicPr>
          <p:cNvPr id="3" name="Picture 2" descr="external image crustaceans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38" y="1871880"/>
            <a:ext cx="6050170" cy="422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11" y="1534152"/>
            <a:ext cx="4920285" cy="52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235" y="208352"/>
            <a:ext cx="7779027" cy="1792726"/>
          </a:xfrm>
        </p:spPr>
        <p:txBody>
          <a:bodyPr>
            <a:noAutofit/>
          </a:bodyPr>
          <a:lstStyle/>
          <a:p>
            <a:r>
              <a:rPr lang="en-US" sz="8800" b="1" dirty="0"/>
              <a:t>fallow deer</a:t>
            </a:r>
          </a:p>
        </p:txBody>
      </p:sp>
      <p:pic>
        <p:nvPicPr>
          <p:cNvPr id="5" name="Picture 4" descr="File:Rapperswil - Damhirsch lMG 0363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417" y="2292626"/>
            <a:ext cx="5945808" cy="4459356"/>
          </a:xfrm>
          <a:prstGeom prst="rect">
            <a:avLst/>
          </a:prstGeom>
        </p:spPr>
      </p:pic>
      <p:pic>
        <p:nvPicPr>
          <p:cNvPr id="6" name="Picture 5" descr="File:Beetle-Bessbug.jpg - Wikipedia, the free encyclo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2292626"/>
            <a:ext cx="5945808" cy="44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1478" y="-254737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predator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408" y="543339"/>
            <a:ext cx="5793677" cy="6133056"/>
          </a:xfrm>
          <a:prstGeom prst="rect">
            <a:avLst/>
          </a:prstGeom>
        </p:spPr>
      </p:pic>
      <p:pic>
        <p:nvPicPr>
          <p:cNvPr id="5" name="Picture 4" descr="Pork Legs Bone In products,Poland Pork Legs Bone In suppli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2239616"/>
            <a:ext cx="6083675" cy="33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5478" y="155342"/>
            <a:ext cx="7580244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scavenger</a:t>
            </a:r>
          </a:p>
        </p:txBody>
      </p:sp>
      <p:pic>
        <p:nvPicPr>
          <p:cNvPr id="3" name="Picture 2" descr="Cnidarians are water animals that have soft bodies and tentacle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46" y="1876030"/>
            <a:ext cx="5684753" cy="4206717"/>
          </a:xfrm>
          <a:prstGeom prst="rect">
            <a:avLst/>
          </a:prstGeom>
        </p:spPr>
      </p:pic>
      <p:pic>
        <p:nvPicPr>
          <p:cNvPr id="5" name="Picture 4" descr="Examples Of Scavengers Animals \x3cb\x3escavengers\x3c/b\x3e poster"/>
          <p:cNvPicPr>
            <a:picLocks noChangeAspect="1"/>
          </p:cNvPicPr>
          <p:nvPr/>
        </p:nvPicPr>
        <p:blipFill rotWithShape="1">
          <a:blip r:embed="rId3"/>
          <a:srcRect t="11972"/>
          <a:stretch/>
        </p:blipFill>
        <p:spPr>
          <a:xfrm>
            <a:off x="165652" y="1876030"/>
            <a:ext cx="6009018" cy="40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7374" y="145774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flesh</a:t>
            </a:r>
          </a:p>
        </p:txBody>
      </p:sp>
      <p:pic>
        <p:nvPicPr>
          <p:cNvPr id="3" name="Picture 2" descr="Pork Legs Bone In products,Poland Pork Legs Bone In suppli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784" y="2054087"/>
            <a:ext cx="6631511" cy="3673337"/>
          </a:xfrm>
          <a:prstGeom prst="rect">
            <a:avLst/>
          </a:prstGeom>
        </p:spPr>
      </p:pic>
      <p:pic>
        <p:nvPicPr>
          <p:cNvPr id="5" name="Picture 4" descr="File:Bengalese Eagle Owl.jpg - Wikipedia, the free encyclo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17" y="331304"/>
            <a:ext cx="4163332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128288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beetle</a:t>
            </a:r>
          </a:p>
        </p:txBody>
      </p:sp>
      <p:pic>
        <p:nvPicPr>
          <p:cNvPr id="3" name="Picture 2" descr="File:Beetle-Bessbug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2054086"/>
            <a:ext cx="5945808" cy="4459356"/>
          </a:xfrm>
          <a:prstGeom prst="rect">
            <a:avLst/>
          </a:prstGeom>
        </p:spPr>
      </p:pic>
      <p:pic>
        <p:nvPicPr>
          <p:cNvPr id="5" name="Picture 4" descr="Cnidarians are water animals that have soft bodies and tentacles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851" y="1606240"/>
            <a:ext cx="5684753" cy="42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6470" y="180244"/>
            <a:ext cx="7434469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decomposers</a:t>
            </a:r>
          </a:p>
          <a:p>
            <a:endParaRPr lang="en-US" sz="5400" dirty="0"/>
          </a:p>
        </p:txBody>
      </p:sp>
      <p:pic>
        <p:nvPicPr>
          <p:cNvPr id="2" name="Picture 1" descr="few examples of land and marine decomposers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8" y="2028186"/>
            <a:ext cx="6083990" cy="45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5947" y="106017"/>
            <a:ext cx="5115339" cy="1643270"/>
          </a:xfrm>
        </p:spPr>
        <p:txBody>
          <a:bodyPr>
            <a:normAutofit/>
          </a:bodyPr>
          <a:lstStyle/>
          <a:p>
            <a:r>
              <a:rPr lang="en-US" sz="8800" b="1" dirty="0"/>
              <a:t>owl</a:t>
            </a:r>
          </a:p>
        </p:txBody>
      </p:sp>
      <p:pic>
        <p:nvPicPr>
          <p:cNvPr id="3" name="Picture 2" descr="File:Bengalese Eagle Owl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5" y="331304"/>
            <a:ext cx="4163332" cy="6261652"/>
          </a:xfrm>
          <a:prstGeom prst="rect">
            <a:avLst/>
          </a:prstGeom>
        </p:spPr>
      </p:pic>
      <p:pic>
        <p:nvPicPr>
          <p:cNvPr id="5" name="Picture 4" descr="File:Male - black phase - short tail hawk.JPG - Wikipedia, the fre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22" y="1996109"/>
            <a:ext cx="7354957" cy="45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5947" y="106017"/>
            <a:ext cx="5115339" cy="1643270"/>
          </a:xfrm>
        </p:spPr>
        <p:txBody>
          <a:bodyPr>
            <a:normAutofit/>
          </a:bodyPr>
          <a:lstStyle/>
          <a:p>
            <a:r>
              <a:rPr lang="en-US" sz="8800" b="1" dirty="0"/>
              <a:t>hawk</a:t>
            </a:r>
          </a:p>
        </p:txBody>
      </p:sp>
      <p:pic>
        <p:nvPicPr>
          <p:cNvPr id="3" name="Picture 2" descr="File:Bengalese Eagle Owl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5" y="331304"/>
            <a:ext cx="4163332" cy="6261652"/>
          </a:xfrm>
          <a:prstGeom prst="rect">
            <a:avLst/>
          </a:prstGeom>
        </p:spPr>
      </p:pic>
      <p:pic>
        <p:nvPicPr>
          <p:cNvPr id="5" name="Picture 4" descr="File:Male - black phase - short tail hawk.JPG - Wikipedia, the fre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22" y="1996109"/>
            <a:ext cx="7354957" cy="45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8574" y="169701"/>
            <a:ext cx="6054035" cy="1301290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earthworm</a:t>
            </a:r>
          </a:p>
        </p:txBody>
      </p:sp>
      <p:pic>
        <p:nvPicPr>
          <p:cNvPr id="3" name="Picture 2" descr="Cnidarians are water animals that have soft bodies and tentacle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0" y="1809770"/>
            <a:ext cx="5684753" cy="4206717"/>
          </a:xfrm>
          <a:prstGeom prst="rect">
            <a:avLst/>
          </a:prstGeom>
        </p:spPr>
      </p:pic>
      <p:pic>
        <p:nvPicPr>
          <p:cNvPr id="5" name="Picture 4" descr="File:Rapperswil - Damhirsch lMG 0363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13" y="1683450"/>
            <a:ext cx="5945808" cy="44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ternal image crustaceans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386481"/>
            <a:ext cx="8329543" cy="58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engalese Eagle Owl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867" y="251791"/>
            <a:ext cx="4163332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nidarians are water animals that have soft bodies and tentacle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4" y="165253"/>
            <a:ext cx="8874402" cy="65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k Legs Bone In products,Poland Pork Legs Bone In suppli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2" y="630063"/>
            <a:ext cx="10326757" cy="57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eetle-Bessbug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" y="288234"/>
            <a:ext cx="8309114" cy="62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Examples Of Scavengers Animals \x3cb\x3escavengers\x3c/b\x3e poster"/>
          <p:cNvPicPr>
            <a:picLocks noChangeAspect="1"/>
          </p:cNvPicPr>
          <p:nvPr/>
        </p:nvPicPr>
        <p:blipFill rotWithShape="1">
          <a:blip r:embed="rId2"/>
          <a:srcRect t="11972"/>
          <a:stretch/>
        </p:blipFill>
        <p:spPr>
          <a:xfrm>
            <a:off x="1272211" y="351038"/>
            <a:ext cx="9137374" cy="62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Male - black phase - short tail hawk.JPG - Wikipedia, the fre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626164"/>
            <a:ext cx="9515061" cy="5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921" y="378424"/>
            <a:ext cx="758024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earthworm</a:t>
            </a:r>
          </a:p>
          <a:p>
            <a:endParaRPr lang="en-US" sz="5400" dirty="0"/>
          </a:p>
        </p:txBody>
      </p:sp>
      <p:pic>
        <p:nvPicPr>
          <p:cNvPr id="2" name="Picture 1" descr="Cnidarians are water animals that have soft bodies and tentacle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904" y="2656853"/>
            <a:ext cx="52387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77" y="119269"/>
            <a:ext cx="6247149" cy="66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Rapperswil - Damhirsch lMG 0363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252216"/>
            <a:ext cx="8278192" cy="62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51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w examples of land and marine decomposers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36" y="304205"/>
            <a:ext cx="8303729" cy="62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7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120133">
            <a:off x="6449674" y="1358587"/>
            <a:ext cx="6326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rgbClr val="FFC000"/>
                </a:solidFill>
                <a:latin typeface="Mistral" panose="03090702030407020403" pitchFamily="66" charset="0"/>
              </a:rPr>
              <a:t>Good Job!!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589721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12036" y="156024"/>
            <a:ext cx="5950226" cy="1642958"/>
          </a:xfrm>
        </p:spPr>
        <p:txBody>
          <a:bodyPr>
            <a:normAutofit fontScale="92500"/>
          </a:bodyPr>
          <a:lstStyle/>
          <a:p>
            <a:pPr algn="r"/>
            <a:r>
              <a:rPr lang="en-US" sz="8800" b="1" dirty="0"/>
              <a:t>crustacean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 descr="external image crustaceans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92" y="1798982"/>
            <a:ext cx="6985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0"/>
            <a:ext cx="6096000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scavenger</a:t>
            </a:r>
          </a:p>
        </p:txBody>
      </p:sp>
      <p:pic>
        <p:nvPicPr>
          <p:cNvPr id="2" name="Picture 1" descr="Examples Of Scavengers Animals \x3cb\x3escavengers\x3c/b\x3e poster"/>
          <p:cNvPicPr>
            <a:picLocks noChangeAspect="1"/>
          </p:cNvPicPr>
          <p:nvPr/>
        </p:nvPicPr>
        <p:blipFill rotWithShape="1">
          <a:blip r:embed="rId2"/>
          <a:srcRect t="11972"/>
          <a:stretch/>
        </p:blipFill>
        <p:spPr>
          <a:xfrm>
            <a:off x="134470" y="1263551"/>
            <a:ext cx="8068626" cy="54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predator</a:t>
            </a: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3" y="210793"/>
            <a:ext cx="6132859" cy="64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7726017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fallow deer</a:t>
            </a:r>
          </a:p>
        </p:txBody>
      </p:sp>
      <p:pic>
        <p:nvPicPr>
          <p:cNvPr id="2" name="Picture 1" descr="File:Rapperswil - Damhirsch lMG 0363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64" y="1444486"/>
            <a:ext cx="7076661" cy="5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531" y="661364"/>
            <a:ext cx="4943059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beetle</a:t>
            </a:r>
          </a:p>
        </p:txBody>
      </p:sp>
      <p:pic>
        <p:nvPicPr>
          <p:cNvPr id="2" name="Picture 1" descr="File:Beetle-Bessbug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790" y="1242392"/>
            <a:ext cx="7222435" cy="54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9687" y="189026"/>
            <a:ext cx="7977810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flesh</a:t>
            </a:r>
          </a:p>
        </p:txBody>
      </p:sp>
      <p:pic>
        <p:nvPicPr>
          <p:cNvPr id="2" name="Picture 1" descr="Pork Legs Bone In products,Poland Pork Legs Bone In suppli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861" y="2310020"/>
            <a:ext cx="77724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1660</TotalTime>
  <Words>36</Words>
  <Application>Microsoft Office PowerPoint</Application>
  <PresentationFormat>Widescreen</PresentationFormat>
  <Paragraphs>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Mistral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66</cp:revision>
  <dcterms:created xsi:type="dcterms:W3CDTF">2016-07-26T16:38:37Z</dcterms:created>
  <dcterms:modified xsi:type="dcterms:W3CDTF">2016-10-20T06:25:18Z</dcterms:modified>
</cp:coreProperties>
</file>