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296" r:id="rId10"/>
    <p:sldId id="263" r:id="rId11"/>
    <p:sldId id="295" r:id="rId12"/>
    <p:sldId id="298" r:id="rId13"/>
    <p:sldId id="301" r:id="rId14"/>
    <p:sldId id="300" r:id="rId15"/>
    <p:sldId id="299" r:id="rId16"/>
    <p:sldId id="303" r:id="rId17"/>
    <p:sldId id="291" r:id="rId18"/>
    <p:sldId id="270" r:id="rId19"/>
    <p:sldId id="271" r:id="rId20"/>
    <p:sldId id="293" r:id="rId21"/>
    <p:sldId id="269" r:id="rId22"/>
    <p:sldId id="297" r:id="rId23"/>
    <p:sldId id="272" r:id="rId24"/>
    <p:sldId id="292" r:id="rId25"/>
    <p:sldId id="27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277" r:id="rId34"/>
    <p:sldId id="280" r:id="rId35"/>
    <p:sldId id="288" r:id="rId36"/>
    <p:sldId id="289" r:id="rId37"/>
    <p:sldId id="311" r:id="rId38"/>
    <p:sldId id="312" r:id="rId39"/>
    <p:sldId id="313" r:id="rId40"/>
    <p:sldId id="314" r:id="rId41"/>
    <p:sldId id="286" r:id="rId42"/>
    <p:sldId id="287" r:id="rId43"/>
    <p:sldId id="316" r:id="rId44"/>
    <p:sldId id="318" r:id="rId45"/>
    <p:sldId id="285" r:id="rId46"/>
    <p:sldId id="315" r:id="rId47"/>
    <p:sldId id="317" r:id="rId48"/>
    <p:sldId id="294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609" y="0"/>
            <a:ext cx="7407966" cy="3034748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>
                <a:solidFill>
                  <a:srgbClr val="00206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Vocab!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7184" y="5155095"/>
            <a:ext cx="7765774" cy="1484244"/>
          </a:xfrm>
        </p:spPr>
        <p:txBody>
          <a:bodyPr>
            <a:normAutofit fontScale="85000" lnSpcReduction="20000"/>
          </a:bodyPr>
          <a:lstStyle/>
          <a:p>
            <a:r>
              <a:rPr lang="en-US" sz="11400" b="1" dirty="0">
                <a:solidFill>
                  <a:srgbClr val="002060"/>
                </a:solidFill>
              </a:rPr>
              <a:t>gills</a:t>
            </a:r>
          </a:p>
          <a:p>
            <a:endParaRPr lang="en-US" sz="13900" b="1" dirty="0"/>
          </a:p>
        </p:txBody>
      </p:sp>
      <p:pic>
        <p:nvPicPr>
          <p:cNvPr id="2" name="Picture 1" descr="... fishes, the gills will open separate. In bony fishes the gill sli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388" y="185595"/>
            <a:ext cx="5949812" cy="48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531" y="661364"/>
            <a:ext cx="4943059" cy="1803539"/>
          </a:xfrm>
        </p:spPr>
        <p:txBody>
          <a:bodyPr>
            <a:normAutofit/>
          </a:bodyPr>
          <a:lstStyle/>
          <a:p>
            <a:r>
              <a:rPr lang="en-US" sz="8600" b="1" dirty="0"/>
              <a:t>teeth</a:t>
            </a:r>
          </a:p>
          <a:p>
            <a:endParaRPr lang="en-US" sz="13900" b="1" dirty="0"/>
          </a:p>
        </p:txBody>
      </p:sp>
      <p:pic>
        <p:nvPicPr>
          <p:cNvPr id="2" name="Picture 1" descr="File:Dental fluorosis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818" y="1315278"/>
            <a:ext cx="7036904" cy="52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5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7392" y="118025"/>
            <a:ext cx="4943059" cy="1803539"/>
          </a:xfrm>
        </p:spPr>
        <p:txBody>
          <a:bodyPr>
            <a:normAutofit/>
          </a:bodyPr>
          <a:lstStyle/>
          <a:p>
            <a:r>
              <a:rPr lang="en-US" sz="8600" b="1" dirty="0"/>
              <a:t>skunk</a:t>
            </a:r>
          </a:p>
        </p:txBody>
      </p:sp>
      <p:pic>
        <p:nvPicPr>
          <p:cNvPr id="2" name="Picture 1" descr="Wild Fact #776 – Do You Smell That? – Striped Skun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0" y="1779104"/>
            <a:ext cx="6263723" cy="47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374" y="5286374"/>
            <a:ext cx="5976730" cy="1571626"/>
          </a:xfrm>
        </p:spPr>
        <p:txBody>
          <a:bodyPr>
            <a:normAutofit lnSpcReduction="10000"/>
          </a:bodyPr>
          <a:lstStyle/>
          <a:p>
            <a:r>
              <a:rPr lang="en-US" sz="9500" b="1" dirty="0">
                <a:solidFill>
                  <a:srgbClr val="002060"/>
                </a:solidFill>
              </a:rPr>
              <a:t>claws</a:t>
            </a:r>
          </a:p>
          <a:p>
            <a:endParaRPr lang="en-US" sz="13900" b="1" dirty="0"/>
          </a:p>
        </p:txBody>
      </p:sp>
      <p:pic>
        <p:nvPicPr>
          <p:cNvPr id="2" name="Picture 1" descr="The lion's retractile claws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991" y="197678"/>
            <a:ext cx="7516192" cy="471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1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862" y="118025"/>
            <a:ext cx="4943059" cy="1591505"/>
          </a:xfrm>
        </p:spPr>
        <p:txBody>
          <a:bodyPr>
            <a:normAutofit/>
          </a:bodyPr>
          <a:lstStyle/>
          <a:p>
            <a:r>
              <a:rPr lang="en-US" sz="8800" b="1" dirty="0"/>
              <a:t>tail</a:t>
            </a:r>
          </a:p>
        </p:txBody>
      </p:sp>
      <p:pic>
        <p:nvPicPr>
          <p:cNvPr id="2" name="Picture 1" descr="Tails of the unexpected (pictures) Quiz - By sufradle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70" y="99855"/>
            <a:ext cx="8878956" cy="66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7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37031" y="381964"/>
            <a:ext cx="4943059" cy="1803539"/>
          </a:xfrm>
        </p:spPr>
        <p:txBody>
          <a:bodyPr>
            <a:normAutofit/>
          </a:bodyPr>
          <a:lstStyle/>
          <a:p>
            <a:pPr algn="r"/>
            <a:r>
              <a:rPr lang="en-US" sz="8600" b="1" dirty="0"/>
              <a:t>neck</a:t>
            </a:r>
          </a:p>
          <a:p>
            <a:pPr algn="r"/>
            <a:endParaRPr lang="en-US" sz="139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1" y="223649"/>
            <a:ext cx="4881769" cy="65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88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292" y="118025"/>
            <a:ext cx="4943059" cy="1803539"/>
          </a:xfrm>
        </p:spPr>
        <p:txBody>
          <a:bodyPr>
            <a:normAutofit/>
          </a:bodyPr>
          <a:lstStyle/>
          <a:p>
            <a:r>
              <a:rPr lang="en-US" sz="8600" b="1" dirty="0"/>
              <a:t>smell</a:t>
            </a:r>
          </a:p>
          <a:p>
            <a:endParaRPr lang="en-US" sz="13900" b="1" dirty="0"/>
          </a:p>
        </p:txBody>
      </p:sp>
      <p:pic>
        <p:nvPicPr>
          <p:cNvPr id="3" name="Picture 2" descr="people 1 person 2 people 3 people many people more people options les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897280"/>
            <a:ext cx="7861300" cy="5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32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5283" y="88900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habitat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7" y="2082800"/>
            <a:ext cx="5834268" cy="3889512"/>
          </a:xfrm>
          <a:prstGeom prst="rect">
            <a:avLst/>
          </a:prstGeom>
        </p:spPr>
      </p:pic>
      <p:pic>
        <p:nvPicPr>
          <p:cNvPr id="6" name="Picture 5" descr="404 (Page Not Found) Error - Ever feel like you're in the wrong place?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2231058"/>
            <a:ext cx="5936421" cy="29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0400" y="208352"/>
            <a:ext cx="6263862" cy="1275892"/>
          </a:xfrm>
        </p:spPr>
        <p:txBody>
          <a:bodyPr>
            <a:noAutofit/>
          </a:bodyPr>
          <a:lstStyle/>
          <a:p>
            <a:r>
              <a:rPr lang="en-US" sz="8800" b="1" dirty="0"/>
              <a:t>pant</a:t>
            </a:r>
          </a:p>
        </p:txBody>
      </p:sp>
      <p:pic>
        <p:nvPicPr>
          <p:cNvPr id="3" name="Picture 2" descr="How To Recognize And Treat Heat Stroke In Dogs | HealthyDogs4Lif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2067158"/>
            <a:ext cx="5984460" cy="3976386"/>
          </a:xfrm>
          <a:prstGeom prst="rect">
            <a:avLst/>
          </a:prstGeom>
        </p:spPr>
      </p:pic>
      <p:pic>
        <p:nvPicPr>
          <p:cNvPr id="5" name="Picture 4" descr="... burrows: burrowing owls, snakes, assorted invertebrates like spid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067158"/>
            <a:ext cx="5812429" cy="42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35758" y="0"/>
            <a:ext cx="5221355" cy="2372139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sz="8800" b="1" dirty="0"/>
              <a:t>shield </a:t>
            </a:r>
          </a:p>
          <a:p>
            <a:pPr algn="r"/>
            <a:r>
              <a:rPr lang="en-US" sz="8800" b="1" dirty="0"/>
              <a:t>(eyes)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Shield Your Eyes | Flickr - Photo Sharing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7" y="2185760"/>
            <a:ext cx="7646505" cy="43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8817" y="128838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shield</a:t>
            </a:r>
          </a:p>
        </p:txBody>
      </p:sp>
      <p:pic>
        <p:nvPicPr>
          <p:cNvPr id="3" name="Picture 2" descr="Shield Your Eyes | Flickr - Photo Sharing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1" y="2065128"/>
            <a:ext cx="6023112" cy="3416234"/>
          </a:xfrm>
          <a:prstGeom prst="rect">
            <a:avLst/>
          </a:prstGeom>
        </p:spPr>
      </p:pic>
      <p:pic>
        <p:nvPicPr>
          <p:cNvPr id="5" name="Picture 4" descr="File:Dental fluorosis.jpg - Wikimedia Comm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8" y="1822815"/>
            <a:ext cx="5761382" cy="43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9999" y="0"/>
            <a:ext cx="6235147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skunk</a:t>
            </a:r>
          </a:p>
        </p:txBody>
      </p:sp>
      <p:pic>
        <p:nvPicPr>
          <p:cNvPr id="3" name="Picture 2" descr="File:Caribbean reef shark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599" y="1947147"/>
            <a:ext cx="6237135" cy="3891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Wild Fact #776 – Do You Smell That? – Striped Skun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21" y="1815548"/>
            <a:ext cx="5568324" cy="42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8101" y="166388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moisture</a:t>
            </a:r>
          </a:p>
        </p:txBody>
      </p:sp>
      <p:pic>
        <p:nvPicPr>
          <p:cNvPr id="3" name="Picture 2" descr="404 (Page Not Found) Error - Ever feel like you're in the wrong place?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218358"/>
            <a:ext cx="5936421" cy="2968211"/>
          </a:xfrm>
          <a:prstGeom prst="rect">
            <a:avLst/>
          </a:prstGeom>
        </p:spPr>
      </p:pic>
      <p:pic>
        <p:nvPicPr>
          <p:cNvPr id="5" name="Picture 4" descr="The lion's retractile claws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538" y="1765300"/>
            <a:ext cx="5907530" cy="37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8295" y="-1"/>
            <a:ext cx="5115339" cy="1789043"/>
          </a:xfrm>
        </p:spPr>
        <p:txBody>
          <a:bodyPr>
            <a:normAutofit/>
          </a:bodyPr>
          <a:lstStyle/>
          <a:p>
            <a:r>
              <a:rPr lang="en-US" sz="8800" b="1" dirty="0"/>
              <a:t>burrows</a:t>
            </a:r>
          </a:p>
        </p:txBody>
      </p:sp>
      <p:pic>
        <p:nvPicPr>
          <p:cNvPr id="3" name="Picture 2" descr="... burrows: burrowing owls, snakes, assorted invertebrates like spid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686158"/>
            <a:ext cx="5812429" cy="4266323"/>
          </a:xfrm>
          <a:prstGeom prst="rect">
            <a:avLst/>
          </a:prstGeom>
        </p:spPr>
      </p:pic>
      <p:pic>
        <p:nvPicPr>
          <p:cNvPr id="5" name="Picture 4" descr="File:Dental fluorosis.jpg - Wikimedia Comm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648" y="1597257"/>
            <a:ext cx="5965652" cy="447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6703" y="0"/>
            <a:ext cx="3734905" cy="1751864"/>
          </a:xfrm>
        </p:spPr>
        <p:txBody>
          <a:bodyPr>
            <a:normAutofit/>
          </a:bodyPr>
          <a:lstStyle/>
          <a:p>
            <a:r>
              <a:rPr lang="en-US" sz="8800" b="1" dirty="0"/>
              <a:t>hump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90" y="1921565"/>
            <a:ext cx="5555191" cy="4245336"/>
          </a:xfrm>
          <a:prstGeom prst="rect">
            <a:avLst/>
          </a:prstGeom>
        </p:spPr>
      </p:pic>
      <p:pic>
        <p:nvPicPr>
          <p:cNvPr id="5" name="Picture 4" descr="... fishes, the gills will open separate. In bony fishes the gill sli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888" y="1633198"/>
            <a:ext cx="5949812" cy="48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3580" y="97916"/>
            <a:ext cx="4569239" cy="1963349"/>
          </a:xfrm>
        </p:spPr>
        <p:txBody>
          <a:bodyPr>
            <a:normAutofit/>
          </a:bodyPr>
          <a:lstStyle/>
          <a:p>
            <a:r>
              <a:rPr lang="en-US" sz="8800" b="1" dirty="0"/>
              <a:t>fins</a:t>
            </a:r>
          </a:p>
        </p:txBody>
      </p:sp>
      <p:pic>
        <p:nvPicPr>
          <p:cNvPr id="3" name="Picture 2" descr="Fish fin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3" y="2183632"/>
            <a:ext cx="7089497" cy="2959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241" y="927100"/>
            <a:ext cx="4211928" cy="562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5152" y="148716"/>
            <a:ext cx="4569239" cy="1963349"/>
          </a:xfrm>
        </p:spPr>
        <p:txBody>
          <a:bodyPr>
            <a:normAutofit/>
          </a:bodyPr>
          <a:lstStyle/>
          <a:p>
            <a:r>
              <a:rPr lang="en-US" sz="8800" b="1" dirty="0"/>
              <a:t>tail</a:t>
            </a:r>
          </a:p>
        </p:txBody>
      </p:sp>
      <p:pic>
        <p:nvPicPr>
          <p:cNvPr id="3" name="Picture 2" descr="Tails of the unexpected (pictures) Quiz - By sufradle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092" y="1689100"/>
            <a:ext cx="5689534" cy="4262296"/>
          </a:xfrm>
          <a:prstGeom prst="rect">
            <a:avLst/>
          </a:prstGeom>
        </p:spPr>
      </p:pic>
      <p:pic>
        <p:nvPicPr>
          <p:cNvPr id="5" name="Picture 4" descr="The lion's retractile claws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2" y="1967887"/>
            <a:ext cx="5907530" cy="37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85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0452" y="263016"/>
            <a:ext cx="4569239" cy="1963349"/>
          </a:xfrm>
        </p:spPr>
        <p:txBody>
          <a:bodyPr>
            <a:normAutofit/>
          </a:bodyPr>
          <a:lstStyle/>
          <a:p>
            <a:r>
              <a:rPr lang="en-US" sz="8800" b="1" dirty="0"/>
              <a:t>smell</a:t>
            </a:r>
          </a:p>
        </p:txBody>
      </p:sp>
      <p:pic>
        <p:nvPicPr>
          <p:cNvPr id="3" name="Picture 2" descr="File:Caribbean reef shark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9" y="2000262"/>
            <a:ext cx="6070601" cy="3787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people 1 person 2 people 3 people many people more people options less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234" y="1754656"/>
            <a:ext cx="5703896" cy="417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10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0452" y="263016"/>
            <a:ext cx="4569239" cy="1963349"/>
          </a:xfrm>
        </p:spPr>
        <p:txBody>
          <a:bodyPr>
            <a:normAutofit/>
          </a:bodyPr>
          <a:lstStyle/>
          <a:p>
            <a:r>
              <a:rPr lang="en-US" sz="8800" b="1" dirty="0"/>
              <a:t>claws</a:t>
            </a:r>
          </a:p>
        </p:txBody>
      </p:sp>
      <p:pic>
        <p:nvPicPr>
          <p:cNvPr id="3" name="Picture 2" descr="File:Dental fluorosis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618" y="1721215"/>
            <a:ext cx="5761382" cy="4321037"/>
          </a:xfrm>
          <a:prstGeom prst="rect">
            <a:avLst/>
          </a:prstGeom>
        </p:spPr>
      </p:pic>
      <p:pic>
        <p:nvPicPr>
          <p:cNvPr id="5" name="Picture 4" descr="The lion's retractile claws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2" y="1967887"/>
            <a:ext cx="5907530" cy="37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04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9052" y="0"/>
            <a:ext cx="4569239" cy="1963349"/>
          </a:xfrm>
        </p:spPr>
        <p:txBody>
          <a:bodyPr>
            <a:normAutofit/>
          </a:bodyPr>
          <a:lstStyle/>
          <a:p>
            <a:r>
              <a:rPr lang="en-US" sz="8800" b="1" dirty="0"/>
              <a:t>gills</a:t>
            </a:r>
          </a:p>
        </p:txBody>
      </p:sp>
      <p:pic>
        <p:nvPicPr>
          <p:cNvPr id="3" name="Picture 2" descr="... fishes, the gills will open separate. In bony fishes the gill sli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88" y="1765300"/>
            <a:ext cx="5301040" cy="4296268"/>
          </a:xfrm>
          <a:prstGeom prst="rect">
            <a:avLst/>
          </a:prstGeom>
        </p:spPr>
      </p:pic>
      <p:pic>
        <p:nvPicPr>
          <p:cNvPr id="5" name="Picture 4" descr="Fish fin - Wikipedia, the free encycloped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612" y="2479910"/>
            <a:ext cx="6440688" cy="26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69495" y="28482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habitat</a:t>
            </a:r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7" y="1346337"/>
            <a:ext cx="8120062" cy="54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7652" y="103809"/>
            <a:ext cx="4569239" cy="1963349"/>
          </a:xfrm>
        </p:spPr>
        <p:txBody>
          <a:bodyPr>
            <a:normAutofit/>
          </a:bodyPr>
          <a:lstStyle/>
          <a:p>
            <a:r>
              <a:rPr lang="en-US" sz="8800" b="1" dirty="0"/>
              <a:t>neck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1" y="965200"/>
            <a:ext cx="4211928" cy="5621124"/>
          </a:xfrm>
          <a:prstGeom prst="rect">
            <a:avLst/>
          </a:prstGeom>
        </p:spPr>
      </p:pic>
      <p:pic>
        <p:nvPicPr>
          <p:cNvPr id="5" name="Picture 4" descr="How To Recognize And Treat Heat Stroke In Dogs | HealthyDogs4Lif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2067158"/>
            <a:ext cx="5984460" cy="397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58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652" y="0"/>
            <a:ext cx="4569239" cy="1963349"/>
          </a:xfrm>
        </p:spPr>
        <p:txBody>
          <a:bodyPr>
            <a:normAutofit/>
          </a:bodyPr>
          <a:lstStyle/>
          <a:p>
            <a:r>
              <a:rPr lang="en-US" sz="8800" b="1" dirty="0"/>
              <a:t>shark</a:t>
            </a:r>
          </a:p>
        </p:txBody>
      </p:sp>
      <p:pic>
        <p:nvPicPr>
          <p:cNvPr id="3" name="Picture 2" descr="File:Caribbean reef shark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" y="1896347"/>
            <a:ext cx="6237135" cy="3891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Tails of the unexpected (pictures) Quiz - By sufradle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1779228"/>
            <a:ext cx="5569226" cy="41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24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0452" y="263016"/>
            <a:ext cx="4569239" cy="1963349"/>
          </a:xfrm>
        </p:spPr>
        <p:txBody>
          <a:bodyPr>
            <a:normAutofit/>
          </a:bodyPr>
          <a:lstStyle/>
          <a:p>
            <a:r>
              <a:rPr lang="en-US" sz="8800" b="1" dirty="0"/>
              <a:t>teeth</a:t>
            </a:r>
          </a:p>
        </p:txBody>
      </p:sp>
      <p:pic>
        <p:nvPicPr>
          <p:cNvPr id="3" name="Picture 2" descr="File:Dental fluorosis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287" y="1695815"/>
            <a:ext cx="5917713" cy="4438285"/>
          </a:xfrm>
          <a:prstGeom prst="rect">
            <a:avLst/>
          </a:prstGeom>
        </p:spPr>
      </p:pic>
      <p:pic>
        <p:nvPicPr>
          <p:cNvPr id="5" name="Picture 4" descr="Wild Fact #776 – Do You Smell That? – Striped Skun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1" y="1695815"/>
            <a:ext cx="5798234" cy="44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11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4 (Page Not Found) Error - Ever feel like you're in the wrong place?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38808"/>
            <a:ext cx="10394121" cy="51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26" y="202463"/>
            <a:ext cx="9492973" cy="63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Shield Your Eyes | Flickr - Photo Sharing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7" y="300379"/>
            <a:ext cx="10970593" cy="62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burrows: burrowing owls, snakes, assorted invertebrates like spid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48" y="165012"/>
            <a:ext cx="8839752" cy="64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Recognize And Treat Heat Stroke In Dogs | HealthyDogs4Lif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14" y="220631"/>
            <a:ext cx="9349685" cy="62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3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lion's retractile claws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287159"/>
            <a:ext cx="9803668" cy="61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74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Tails of the unexpected (pictures) Quiz - By sufradle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263896"/>
            <a:ext cx="8287026" cy="6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7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539" y="4791398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moisture</a:t>
            </a:r>
          </a:p>
          <a:p>
            <a:endParaRPr lang="en-US" sz="5400" dirty="0"/>
          </a:p>
        </p:txBody>
      </p:sp>
      <p:pic>
        <p:nvPicPr>
          <p:cNvPr id="2" name="Picture 1" descr="404 (Page Not Found) Error - Ever feel like you're in the wrong place?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46" y="122582"/>
            <a:ext cx="9137375" cy="45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540" y="158229"/>
            <a:ext cx="4854659" cy="647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79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d Fact #776 – Do You Smell That? – Striped Skun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820" y="310216"/>
            <a:ext cx="7982879" cy="61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Fish fin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732024"/>
            <a:ext cx="10566400" cy="44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790" y="356854"/>
            <a:ext cx="7901810" cy="60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67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people 1 person 2 people 3 people many people more people options les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038" y="387899"/>
            <a:ext cx="8405192" cy="61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9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fishes, the gills will open separate. In bony fishes the gill sli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988" y="232711"/>
            <a:ext cx="7740512" cy="62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Dental fluorosis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66927"/>
            <a:ext cx="8293100" cy="621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33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Caribbean reef shark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99" y="425203"/>
            <a:ext cx="8940801" cy="5578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4847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9" y="647701"/>
            <a:ext cx="7256119" cy="55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pant</a:t>
            </a:r>
          </a:p>
          <a:p>
            <a:endParaRPr lang="en-US" sz="5400" dirty="0"/>
          </a:p>
        </p:txBody>
      </p:sp>
      <p:pic>
        <p:nvPicPr>
          <p:cNvPr id="2" name="Picture 1" descr="How To Recognize And Treat Heat Stroke In Dogs | HealthyDogs4Lif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815" y="982631"/>
            <a:ext cx="8285646" cy="55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270" y="0"/>
            <a:ext cx="9223513" cy="1535388"/>
          </a:xfrm>
        </p:spPr>
        <p:txBody>
          <a:bodyPr>
            <a:noAutofit/>
          </a:bodyPr>
          <a:lstStyle/>
          <a:p>
            <a:r>
              <a:rPr lang="en-US" sz="8800" b="1" dirty="0"/>
              <a:t>burrows</a:t>
            </a:r>
          </a:p>
        </p:txBody>
      </p:sp>
      <p:pic>
        <p:nvPicPr>
          <p:cNvPr id="2" name="Picture 1" descr="... burrows: burrowing owls, snakes, assorted invertebrates like spid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148" y="1535388"/>
            <a:ext cx="7059267" cy="51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shark</a:t>
            </a:r>
          </a:p>
        </p:txBody>
      </p:sp>
      <p:pic>
        <p:nvPicPr>
          <p:cNvPr id="2" name="Picture 1" descr="File:Caribbean reef shark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255" y="1871539"/>
            <a:ext cx="7498080" cy="4678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89026"/>
            <a:ext cx="9117496" cy="1785547"/>
          </a:xfrm>
        </p:spPr>
        <p:txBody>
          <a:bodyPr>
            <a:noAutofit/>
          </a:bodyPr>
          <a:lstStyle/>
          <a:p>
            <a:r>
              <a:rPr lang="en-US" sz="8800" b="1" dirty="0"/>
              <a:t>hump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790" y="1581158"/>
            <a:ext cx="6701383" cy="51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7862" y="265044"/>
            <a:ext cx="5724939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fins</a:t>
            </a:r>
          </a:p>
        </p:txBody>
      </p:sp>
      <p:pic>
        <p:nvPicPr>
          <p:cNvPr id="2" name="Picture 1" descr="Fish fin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03" y="2437588"/>
            <a:ext cx="9127688" cy="38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968</TotalTime>
  <Words>43</Words>
  <Application>Microsoft Office PowerPoint</Application>
  <PresentationFormat>Widescreen</PresentationFormat>
  <Paragraphs>35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Century Gothic</vt:lpstr>
      <vt:lpstr>Microsoft Himalaya</vt:lpstr>
      <vt:lpstr>Wingdings 3</vt:lpstr>
      <vt:lpstr>Slice</vt:lpstr>
      <vt:lpstr>Vocab!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72</cp:revision>
  <dcterms:created xsi:type="dcterms:W3CDTF">2016-07-26T16:38:37Z</dcterms:created>
  <dcterms:modified xsi:type="dcterms:W3CDTF">2016-10-20T18:14:42Z</dcterms:modified>
</cp:coreProperties>
</file>