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302" r:id="rId5"/>
    <p:sldId id="260" r:id="rId6"/>
    <p:sldId id="261" r:id="rId7"/>
    <p:sldId id="258" r:id="rId8"/>
    <p:sldId id="262" r:id="rId9"/>
    <p:sldId id="291" r:id="rId10"/>
    <p:sldId id="270" r:id="rId11"/>
    <p:sldId id="271" r:id="rId12"/>
    <p:sldId id="293" r:id="rId13"/>
    <p:sldId id="269" r:id="rId14"/>
    <p:sldId id="297" r:id="rId15"/>
    <p:sldId id="272" r:id="rId16"/>
    <p:sldId id="292" r:id="rId17"/>
    <p:sldId id="277" r:id="rId18"/>
    <p:sldId id="280" r:id="rId19"/>
    <p:sldId id="288" r:id="rId20"/>
    <p:sldId id="289" r:id="rId21"/>
    <p:sldId id="286" r:id="rId22"/>
    <p:sldId id="287" r:id="rId23"/>
    <p:sldId id="285" r:id="rId24"/>
    <p:sldId id="29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58956"/>
            <a:ext cx="8772939" cy="3591340"/>
          </a:xfrm>
        </p:spPr>
        <p:txBody>
          <a:bodyPr>
            <a:noAutofit/>
          </a:bodyPr>
          <a:lstStyle/>
          <a:p>
            <a:pPr algn="ctr"/>
            <a:r>
              <a:rPr lang="en-US" sz="25000" b="1" dirty="0">
                <a:solidFill>
                  <a:srgbClr val="00206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Vocab!</a:t>
            </a:r>
            <a:endParaRPr lang="en-US" sz="25000" dirty="0"/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3687" y="-159027"/>
            <a:ext cx="7938052" cy="1669774"/>
          </a:xfrm>
        </p:spPr>
        <p:txBody>
          <a:bodyPr>
            <a:noAutofit/>
          </a:bodyPr>
          <a:lstStyle/>
          <a:p>
            <a:r>
              <a:rPr lang="en-US" sz="8800" b="1" dirty="0"/>
              <a:t>piece of fish</a:t>
            </a:r>
          </a:p>
        </p:txBody>
      </p:sp>
      <p:pic>
        <p:nvPicPr>
          <p:cNvPr id="3" name="Picture 2" descr="piece of salmon fish meat in chopsticks.Focus on the top of th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748" y="2298334"/>
            <a:ext cx="6109252" cy="5004888"/>
          </a:xfrm>
          <a:prstGeom prst="rect">
            <a:avLst/>
          </a:prstGeom>
        </p:spPr>
      </p:pic>
      <p:pic>
        <p:nvPicPr>
          <p:cNvPr id="5" name="Picture 4" descr="File:Japanese Salt flavor Sapporo Ramen.JPG - Wikimedia Commo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8334"/>
            <a:ext cx="5950226" cy="446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15480" y="-109700"/>
            <a:ext cx="7752522" cy="1275892"/>
          </a:xfrm>
        </p:spPr>
        <p:txBody>
          <a:bodyPr>
            <a:noAutofit/>
          </a:bodyPr>
          <a:lstStyle/>
          <a:p>
            <a:r>
              <a:rPr lang="en-US" sz="8800" b="1" dirty="0"/>
              <a:t>bowl of rice</a:t>
            </a:r>
          </a:p>
        </p:txBody>
      </p:sp>
      <p:pic>
        <p:nvPicPr>
          <p:cNvPr id="3" name="Picture 2" descr="Rice | Free Stock Photo | A bowl of rice with chopsticks | # 173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739" y="1891332"/>
            <a:ext cx="6162261" cy="4110319"/>
          </a:xfrm>
          <a:prstGeom prst="rect">
            <a:avLst/>
          </a:prstGeom>
        </p:spPr>
      </p:pic>
      <p:pic>
        <p:nvPicPr>
          <p:cNvPr id="5" name="Picture 4" descr="Green tea polyphenols (GTP) research on liver cancer in China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84257"/>
            <a:ext cx="5724938" cy="535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0331" y="106018"/>
            <a:ext cx="12006469" cy="1289145"/>
          </a:xfrm>
        </p:spPr>
        <p:txBody>
          <a:bodyPr>
            <a:noAutofit/>
          </a:bodyPr>
          <a:lstStyle/>
          <a:p>
            <a:r>
              <a:rPr lang="en-US" sz="8800" b="1" dirty="0"/>
              <a:t>rice balls in seaweed</a:t>
            </a:r>
          </a:p>
        </p:txBody>
      </p:sp>
      <p:pic>
        <p:nvPicPr>
          <p:cNvPr id="3" name="Picture 2" descr="next my husband made the onigiri rice balls he cooked up the rice and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621" y="1802296"/>
            <a:ext cx="6046379" cy="4020842"/>
          </a:xfrm>
          <a:prstGeom prst="rect">
            <a:avLst/>
          </a:prstGeom>
        </p:spPr>
      </p:pic>
      <p:pic>
        <p:nvPicPr>
          <p:cNvPr id="5" name="Picture 4" descr="Soy Milk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7096"/>
            <a:ext cx="6137726" cy="309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31096" y="331304"/>
            <a:ext cx="7103164" cy="1669774"/>
          </a:xfrm>
        </p:spPr>
        <p:txBody>
          <a:bodyPr>
            <a:normAutofit/>
          </a:bodyPr>
          <a:lstStyle/>
          <a:p>
            <a:r>
              <a:rPr lang="en-US" sz="8800" b="1" dirty="0"/>
              <a:t>noodles</a:t>
            </a:r>
          </a:p>
        </p:txBody>
      </p:sp>
      <p:pic>
        <p:nvPicPr>
          <p:cNvPr id="3" name="Picture 2" descr="File:Japanese Salt flavor Sapporo Ramen.JP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774" y="2285081"/>
            <a:ext cx="5950226" cy="4462670"/>
          </a:xfrm>
          <a:prstGeom prst="rect">
            <a:avLst/>
          </a:prstGeom>
        </p:spPr>
      </p:pic>
      <p:pic>
        <p:nvPicPr>
          <p:cNvPr id="5" name="Picture 4" descr="piece of salmon fish meat in chopsticks.Focus on the top of the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5081"/>
            <a:ext cx="6109252" cy="500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44348" y="128288"/>
            <a:ext cx="6573079" cy="1477952"/>
          </a:xfrm>
        </p:spPr>
        <p:txBody>
          <a:bodyPr>
            <a:normAutofit/>
          </a:bodyPr>
          <a:lstStyle/>
          <a:p>
            <a:r>
              <a:rPr lang="en-US" sz="8800" b="1" dirty="0"/>
              <a:t>soy milk</a:t>
            </a:r>
          </a:p>
        </p:txBody>
      </p:sp>
      <p:pic>
        <p:nvPicPr>
          <p:cNvPr id="3" name="Picture 2" descr="Soy Milk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0104"/>
            <a:ext cx="6032760" cy="3046544"/>
          </a:xfrm>
          <a:prstGeom prst="rect">
            <a:avLst/>
          </a:prstGeom>
        </p:spPr>
      </p:pic>
      <p:pic>
        <p:nvPicPr>
          <p:cNvPr id="5" name="Picture 4" descr="Rice | Free Stock Photo | A bowl of rice with chopsticks | # 173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39" y="1891332"/>
            <a:ext cx="6162261" cy="411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5286" y="-166248"/>
            <a:ext cx="5115339" cy="1550505"/>
          </a:xfrm>
        </p:spPr>
        <p:txBody>
          <a:bodyPr>
            <a:normAutofit fontScale="92500"/>
          </a:bodyPr>
          <a:lstStyle/>
          <a:p>
            <a:r>
              <a:rPr lang="en-US" sz="8800" b="1" dirty="0"/>
              <a:t>green tea</a:t>
            </a:r>
          </a:p>
        </p:txBody>
      </p:sp>
      <p:pic>
        <p:nvPicPr>
          <p:cNvPr id="3" name="Picture 2" descr="Green tea polyphenols (GTP) research on liver cancer in China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84257"/>
            <a:ext cx="5724938" cy="5359516"/>
          </a:xfrm>
          <a:prstGeom prst="rect">
            <a:avLst/>
          </a:prstGeom>
        </p:spPr>
      </p:pic>
      <p:pic>
        <p:nvPicPr>
          <p:cNvPr id="5" name="Picture 4" descr="next my husband made the onigiri rice balls he cooked up the rice and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829" y="1656521"/>
            <a:ext cx="6277346" cy="41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14261" y="-95342"/>
            <a:ext cx="7312991" cy="1488792"/>
          </a:xfrm>
        </p:spPr>
        <p:txBody>
          <a:bodyPr>
            <a:normAutofit/>
          </a:bodyPr>
          <a:lstStyle/>
          <a:p>
            <a:r>
              <a:rPr lang="en-US" sz="8800" b="1" dirty="0"/>
              <a:t>miso soup</a:t>
            </a:r>
          </a:p>
        </p:txBody>
      </p:sp>
      <p:pic>
        <p:nvPicPr>
          <p:cNvPr id="3" name="Picture 2" descr="... , like most Japanese meals go, we begin with the house Miso Soup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504" y="1658493"/>
            <a:ext cx="6069496" cy="4904152"/>
          </a:xfrm>
          <a:prstGeom prst="rect">
            <a:avLst/>
          </a:prstGeom>
        </p:spPr>
      </p:pic>
      <p:pic>
        <p:nvPicPr>
          <p:cNvPr id="5" name="Picture 4" descr="Rice | Free Stock Photo | A bowl of rice with chopsticks | # 173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17851"/>
            <a:ext cx="6122504" cy="4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7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piece of salmon fish meat in chopsticks.Focus on the top of th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112" y="257500"/>
            <a:ext cx="7553739" cy="618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Japanese Salt flavor Sapporo Ramen.JP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161421"/>
            <a:ext cx="8640417" cy="648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Rice | Free Stock Photo | A bowl of rice with chopsticks | # 173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" y="234810"/>
            <a:ext cx="9409044" cy="627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393633" y="0"/>
            <a:ext cx="6798367" cy="131165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sz="8800" b="1" dirty="0"/>
              <a:t>bowl of rice</a:t>
            </a:r>
          </a:p>
          <a:p>
            <a:pPr algn="r"/>
            <a:endParaRPr lang="en-US" sz="8000" b="1" dirty="0"/>
          </a:p>
        </p:txBody>
      </p:sp>
      <p:pic>
        <p:nvPicPr>
          <p:cNvPr id="2" name="Picture 1" descr="Rice | Free Stock Photo | A bowl of rice with chopsticks | # 173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5" y="1285454"/>
            <a:ext cx="8163339" cy="544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xt my husband made the onigiri rice balls he cooked up the rice and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31" y="343496"/>
            <a:ext cx="9356035" cy="622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. , like most Japanese meals go, we begin with the house Miso Soup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835" y="314935"/>
            <a:ext cx="7699513" cy="622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Soy Milk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3" y="545527"/>
            <a:ext cx="11198087" cy="565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8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Green tea polyphenols (GTP) research on liver cancer in China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591" y="155189"/>
            <a:ext cx="7023651" cy="657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8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4" y="102289"/>
            <a:ext cx="9024731" cy="65856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25533" y="342370"/>
            <a:ext cx="37425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2060"/>
                </a:solidFill>
              </a:rPr>
              <a:t>Good Job!</a:t>
            </a:r>
          </a:p>
        </p:txBody>
      </p:sp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45774" y="0"/>
            <a:ext cx="8680174" cy="1463629"/>
          </a:xfrm>
        </p:spPr>
        <p:txBody>
          <a:bodyPr>
            <a:normAutofit lnSpcReduction="10000"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piece of fish</a:t>
            </a:r>
          </a:p>
          <a:p>
            <a:endParaRPr lang="en-US" sz="5400" dirty="0"/>
          </a:p>
        </p:txBody>
      </p:sp>
      <p:pic>
        <p:nvPicPr>
          <p:cNvPr id="3" name="Picture 2" descr="piece of salmon fish meat in chopsticks.Focus on the top of th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609" y="1419727"/>
            <a:ext cx="6957391" cy="56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88695" y="0"/>
            <a:ext cx="5022574" cy="1490133"/>
          </a:xfrm>
        </p:spPr>
        <p:txBody>
          <a:bodyPr>
            <a:normAutofit lnSpcReduction="10000"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noodles</a:t>
            </a:r>
          </a:p>
          <a:p>
            <a:endParaRPr lang="en-US" sz="5400" dirty="0"/>
          </a:p>
        </p:txBody>
      </p:sp>
      <p:pic>
        <p:nvPicPr>
          <p:cNvPr id="2" name="Picture 1" descr="File:Japanese Salt flavor Sapporo Ramen.JP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1288774"/>
            <a:ext cx="7301948" cy="54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017" y="5936974"/>
            <a:ext cx="9528313" cy="921026"/>
          </a:xfrm>
        </p:spPr>
        <p:txBody>
          <a:bodyPr>
            <a:normAutofit fontScale="62500" lnSpcReduction="20000"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rice balls in seaweed</a:t>
            </a:r>
          </a:p>
          <a:p>
            <a:endParaRPr lang="en-US" sz="5400" dirty="0"/>
          </a:p>
        </p:txBody>
      </p:sp>
      <p:pic>
        <p:nvPicPr>
          <p:cNvPr id="2" name="Picture 1" descr="next my husband made the onigiri rice balls he cooked up the rice and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583" y="94753"/>
            <a:ext cx="8534400" cy="567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8487" y="-238748"/>
            <a:ext cx="9223513" cy="1264847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miso soup</a:t>
            </a:r>
          </a:p>
        </p:txBody>
      </p:sp>
      <p:pic>
        <p:nvPicPr>
          <p:cNvPr id="2" name="Picture 1" descr="... , like most Japanese meals go, we begin with the house Miso Soup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2" y="1221719"/>
            <a:ext cx="6827986" cy="551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94" y="331302"/>
            <a:ext cx="4441984" cy="4227445"/>
          </a:xfrm>
        </p:spPr>
        <p:txBody>
          <a:bodyPr>
            <a:normAutofit/>
          </a:bodyPr>
          <a:lstStyle/>
          <a:p>
            <a:pPr algn="ctr"/>
            <a:r>
              <a:rPr lang="en-US" sz="8800" dirty="0"/>
              <a:t>  </a:t>
            </a:r>
            <a:r>
              <a:rPr lang="en-US" sz="8800" b="1" dirty="0"/>
              <a:t>green</a:t>
            </a:r>
          </a:p>
          <a:p>
            <a:pPr algn="ctr"/>
            <a:r>
              <a:rPr lang="en-US" sz="8800" b="1" dirty="0"/>
              <a:t> tea</a:t>
            </a:r>
          </a:p>
        </p:txBody>
      </p:sp>
      <p:pic>
        <p:nvPicPr>
          <p:cNvPr id="2" name="Picture 1" descr="Green-Tea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074" y="1767178"/>
            <a:ext cx="2920777" cy="2920777"/>
          </a:xfrm>
          <a:prstGeom prst="rect">
            <a:avLst/>
          </a:prstGeom>
        </p:spPr>
      </p:pic>
      <p:pic>
        <p:nvPicPr>
          <p:cNvPr id="3" name="Picture 2" descr="Green tea polyphenols (GTP) research on liver cancer in China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826" y="171208"/>
            <a:ext cx="7019821" cy="657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-221792"/>
            <a:ext cx="9117496" cy="1586765"/>
          </a:xfrm>
        </p:spPr>
        <p:txBody>
          <a:bodyPr>
            <a:noAutofit/>
          </a:bodyPr>
          <a:lstStyle/>
          <a:p>
            <a:r>
              <a:rPr lang="en-US" sz="8800" b="1" dirty="0"/>
              <a:t>soy milk</a:t>
            </a:r>
          </a:p>
        </p:txBody>
      </p:sp>
      <p:pic>
        <p:nvPicPr>
          <p:cNvPr id="2" name="Picture 1" descr="Soy Milk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27" y="1364974"/>
            <a:ext cx="10625095" cy="536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776" y="1968683"/>
            <a:ext cx="2804423" cy="2048933"/>
          </a:xfrm>
        </p:spPr>
        <p:txBody>
          <a:bodyPr>
            <a:normAutofit fontScale="92500"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3148" y="2209599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893472" y="1968682"/>
            <a:ext cx="2804423" cy="2048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left?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572</TotalTime>
  <Words>48</Words>
  <Application>Microsoft Office PowerPoint</Application>
  <PresentationFormat>Widescreen</PresentationFormat>
  <Paragraphs>20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Microsoft Himalaya</vt:lpstr>
      <vt:lpstr>Wingdings 3</vt:lpstr>
      <vt:lpstr>Slice</vt:lpstr>
      <vt:lpstr>Vocab!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72</cp:revision>
  <dcterms:created xsi:type="dcterms:W3CDTF">2016-07-26T16:38:37Z</dcterms:created>
  <dcterms:modified xsi:type="dcterms:W3CDTF">2016-11-24T17:06:13Z</dcterms:modified>
</cp:coreProperties>
</file>