
<file path=[Content_Types].xml><?xml version="1.0" encoding="utf-8"?>
<Types xmlns="http://schemas.openxmlformats.org/package/2006/content-types">
  <Default Extension="png" ContentType="image/png"/>
  <Default Extension="jpg&amp;ehk=42WX" ContentType="image/jpeg"/>
  <Default Extension="jpg&amp;ehk=Hs8Rk4HPQS" ContentType="image/jpeg"/>
  <Default Extension="jpg&amp;ehk=Ye9sbTCykYhlJYUZY4CiYA&amp;pid=OfficeInsert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&amp;ehk=I" ContentType="image/jpeg"/>
  <Default Extension="jpg&amp;ehk=2OvTkPdIJPKT9MPERwpe2Q&amp;pid=OfficeInsert" ContentType="image/jpeg"/>
  <Default Extension="jpg" ContentType="image/jpeg"/>
  <Default Extension="jpg&amp;ehk=Fhgmy97LpoQl" ContentType="image/jpeg"/>
  <Default Extension="png&amp;ehk=3g4fmoHpLwHnnXEVMKonHA&amp;r=0&amp;pid=OfficeInsert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303" r:id="rId3"/>
    <p:sldId id="305" r:id="rId4"/>
    <p:sldId id="306" r:id="rId5"/>
    <p:sldId id="304" r:id="rId6"/>
    <p:sldId id="259" r:id="rId7"/>
    <p:sldId id="309" r:id="rId8"/>
    <p:sldId id="307" r:id="rId9"/>
    <p:sldId id="308" r:id="rId10"/>
    <p:sldId id="310" r:id="rId11"/>
    <p:sldId id="311" r:id="rId12"/>
    <p:sldId id="312" r:id="rId13"/>
    <p:sldId id="314" r:id="rId14"/>
    <p:sldId id="315" r:id="rId15"/>
    <p:sldId id="316" r:id="rId16"/>
    <p:sldId id="317" r:id="rId17"/>
    <p:sldId id="31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98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2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35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5063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07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1891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74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3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9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3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1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2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1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2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2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3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06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&amp;ehk=Hs8Rk4HPQS"/><Relationship Id="rId2" Type="http://schemas.openxmlformats.org/officeDocument/2006/relationships/image" Target="../media/image13.jpg&amp;ehk=2OvTkPdIJPKT9MPERwpe2Q&amp;pid=OfficeInsert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&amp;ehk=Ye9sbTCykYhlJYUZY4CiYA&amp;pid=OfficeInsert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&amp;ehk=3g4fmoHpLwHnnXEVMKonHA&amp;r=0&amp;pid=OfficeInsert"/><Relationship Id="rId2" Type="http://schemas.openxmlformats.org/officeDocument/2006/relationships/image" Target="../media/image2.jpg&amp;ehk=Fhgmy97LpoQ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I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&amp;ehk=42WX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881896">
            <a:off x="988808" y="1992034"/>
            <a:ext cx="8188276" cy="3402620"/>
          </a:xfrm>
        </p:spPr>
        <p:txBody>
          <a:bodyPr>
            <a:noAutofit/>
          </a:bodyPr>
          <a:lstStyle/>
          <a:p>
            <a:pPr algn="ctr"/>
            <a:r>
              <a:rPr lang="en-US" sz="10000" dirty="0" err="1">
                <a:solidFill>
                  <a:srgbClr val="002060"/>
                </a:solidFill>
                <a:latin typeface="Impact" panose="020B080603090205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VocabULARY</a:t>
            </a:r>
            <a:br>
              <a:rPr lang="en-US" sz="10000" dirty="0">
                <a:solidFill>
                  <a:srgbClr val="002060"/>
                </a:solidFill>
                <a:latin typeface="Impact" panose="020B080603090205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</a:br>
            <a:r>
              <a:rPr lang="en-US" sz="10000" dirty="0">
                <a:solidFill>
                  <a:srgbClr val="002060"/>
                </a:solidFill>
                <a:latin typeface="Impact" panose="020B080603090205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Review!</a:t>
            </a:r>
            <a:endParaRPr lang="en-US" sz="10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936976" y="-105706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>
                <a:solidFill>
                  <a:srgbClr val="002060"/>
                </a:solidFill>
              </a:rPr>
              <a:t>windy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 descr="Music With Mr. Barrett: Windy Wednesday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353222"/>
            <a:ext cx="8216348" cy="536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0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783" y="144350"/>
            <a:ext cx="8402617" cy="6574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1096" y="1908313"/>
            <a:ext cx="171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Great Britain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7563" y="3431601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France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8244" y="5115339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Spain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5914" y="2438400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Germany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76662" y="2069884"/>
            <a:ext cx="104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Poland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70696" y="2721674"/>
            <a:ext cx="135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Moldova!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8787377" y="3121784"/>
            <a:ext cx="563616" cy="20736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171112" y="3631656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Romania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79962" y="5515449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Greece</a:t>
            </a:r>
          </a:p>
        </p:txBody>
      </p:sp>
    </p:spTree>
    <p:extLst>
      <p:ext uri="{BB962C8B-B14F-4D97-AF65-F5344CB8AC3E}">
        <p14:creationId xmlns:p14="http://schemas.microsoft.com/office/powerpoint/2010/main" val="238787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5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20071" y="5282829"/>
            <a:ext cx="5512903" cy="1416143"/>
          </a:xfrm>
        </p:spPr>
        <p:txBody>
          <a:bodyPr>
            <a:noAutofit/>
          </a:bodyPr>
          <a:lstStyle/>
          <a:p>
            <a:pPr algn="r"/>
            <a:r>
              <a:rPr lang="en-US" sz="8800" b="1" dirty="0">
                <a:solidFill>
                  <a:srgbClr val="002060"/>
                </a:solidFill>
              </a:rPr>
              <a:t>crops</a:t>
            </a:r>
          </a:p>
        </p:txBody>
      </p:sp>
      <p:pic>
        <p:nvPicPr>
          <p:cNvPr id="2" name="Picture 1" descr="... www youtube com watch v 5rp2kfewija feature player detailpage crops 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8" y="92765"/>
            <a:ext cx="7504162" cy="666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7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66" y="132520"/>
            <a:ext cx="4731025" cy="1895061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huge</a:t>
            </a:r>
          </a:p>
        </p:txBody>
      </p:sp>
      <p:pic>
        <p:nvPicPr>
          <p:cNvPr id="2" name="Picture 1" descr="&lt;strong&gt;Gigantic&lt;/strong&gt; Things That Prove Size Really Does Matter | Oth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6" y="2324100"/>
            <a:ext cx="6667500" cy="4438650"/>
          </a:xfrm>
          <a:prstGeom prst="rect">
            <a:avLst/>
          </a:prstGeom>
        </p:spPr>
      </p:pic>
      <p:pic>
        <p:nvPicPr>
          <p:cNvPr id="3" name="Picture 2" descr="&lt;strong&gt;Gigantic&lt;/strong&gt; Things That Prove Size Really Does Matter | Othe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37" y="95250"/>
            <a:ext cx="50006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0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64307" y="30698"/>
            <a:ext cx="4426225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sheep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 descr="File:Ascanian sheep 1.jpg - Wiki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59" y="288503"/>
            <a:ext cx="8022349" cy="601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5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238538" y="0"/>
            <a:ext cx="6970642" cy="1895061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information</a:t>
            </a:r>
          </a:p>
        </p:txBody>
      </p:sp>
      <p:pic>
        <p:nvPicPr>
          <p:cNvPr id="2" name="Picture 1" descr="Your Members Need Help With &lt;strong&gt;Information&lt;/strong&gt; Overload: Associations No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782" y="1457075"/>
            <a:ext cx="8830365" cy="529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3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Moldovan_easter_cake_with_eg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808" y="3582228"/>
            <a:ext cx="7810192" cy="3163128"/>
          </a:xfrm>
          <a:prstGeom prst="rect">
            <a:avLst/>
          </a:prstGeom>
        </p:spPr>
      </p:pic>
      <p:pic>
        <p:nvPicPr>
          <p:cNvPr id="3" name="Picture 2" descr="... Chisinau, Moldova. The Greek Orthodox world celebrates Easter Da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3" y="110810"/>
            <a:ext cx="5286441" cy="33745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9666" y="1105469"/>
            <a:ext cx="34355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Easter</a:t>
            </a:r>
          </a:p>
        </p:txBody>
      </p:sp>
    </p:spTree>
    <p:extLst>
      <p:ext uri="{BB962C8B-B14F-4D97-AF65-F5344CB8AC3E}">
        <p14:creationId xmlns:p14="http://schemas.microsoft.com/office/powerpoint/2010/main" val="407406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1326" y="117144"/>
            <a:ext cx="5022574" cy="4016551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 </a:t>
            </a:r>
            <a:r>
              <a:rPr lang="en-US" sz="9600" b="1" dirty="0"/>
              <a:t>GOOD JOB!</a:t>
            </a:r>
          </a:p>
          <a:p>
            <a:endParaRPr lang="en-US" sz="5400" dirty="0"/>
          </a:p>
        </p:txBody>
      </p:sp>
      <p:pic>
        <p:nvPicPr>
          <p:cNvPr id="1026" name="Picture 2" descr="Image result for dancing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6" y="117144"/>
            <a:ext cx="6624850" cy="66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73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287" y="5446643"/>
            <a:ext cx="8640417" cy="117944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show somebody into</a:t>
            </a:r>
          </a:p>
          <a:p>
            <a:endParaRPr lang="en-US" sz="139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64" y="169173"/>
            <a:ext cx="70104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6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7895" y="5097969"/>
            <a:ext cx="6427305" cy="1416143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flight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5" y="122925"/>
            <a:ext cx="6799289" cy="3521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870" y="448260"/>
            <a:ext cx="4874729" cy="46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9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4593" y="0"/>
            <a:ext cx="8335618" cy="1696278"/>
          </a:xfrm>
        </p:spPr>
        <p:txBody>
          <a:bodyPr>
            <a:noAutofit/>
          </a:bodyPr>
          <a:lstStyle/>
          <a:p>
            <a:pPr algn="r"/>
            <a:r>
              <a:rPr lang="en-US" sz="8800" b="1" dirty="0">
                <a:solidFill>
                  <a:srgbClr val="002060"/>
                </a:solidFill>
              </a:rPr>
              <a:t>listen to music</a:t>
            </a:r>
          </a:p>
        </p:txBody>
      </p:sp>
      <p:pic>
        <p:nvPicPr>
          <p:cNvPr id="2" name="Picture 1" descr="... are on air here s a different way to aircheck your show listen to i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2" y="1438345"/>
            <a:ext cx="7904093" cy="530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0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426" y="789241"/>
            <a:ext cx="6414052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bathroom</a:t>
            </a:r>
          </a:p>
          <a:p>
            <a:endParaRPr lang="en-US" sz="5400" dirty="0"/>
          </a:p>
        </p:txBody>
      </p:sp>
      <p:pic>
        <p:nvPicPr>
          <p:cNvPr id="2" name="Picture 1" descr="File:Pink and black bathroom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35" y="789241"/>
            <a:ext cx="3962826" cy="5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8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2608" y="4645624"/>
            <a:ext cx="3034748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pot</a:t>
            </a:r>
          </a:p>
          <a:p>
            <a:endParaRPr lang="en-US" sz="5400" dirty="0"/>
          </a:p>
        </p:txBody>
      </p:sp>
      <p:pic>
        <p:nvPicPr>
          <p:cNvPr id="3" name="Picture 2" descr="pan by pipo - Metallic cooking pot with top, with shadows, highlights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96" y="252388"/>
            <a:ext cx="8915592" cy="553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943061" y="729180"/>
            <a:ext cx="7248939" cy="3577777"/>
          </a:xfrm>
        </p:spPr>
        <p:txBody>
          <a:bodyPr>
            <a:normAutofit/>
          </a:bodyPr>
          <a:lstStyle/>
          <a:p>
            <a:pPr algn="r"/>
            <a:r>
              <a:rPr lang="en-US" sz="5200" b="1" dirty="0">
                <a:solidFill>
                  <a:srgbClr val="002060"/>
                </a:solidFill>
              </a:rPr>
              <a:t>Big Ben</a:t>
            </a:r>
          </a:p>
          <a:p>
            <a:pPr algn="r"/>
            <a:endParaRPr lang="en-US" sz="5200" b="1" dirty="0">
              <a:solidFill>
                <a:srgbClr val="002060"/>
              </a:solidFill>
            </a:endParaRPr>
          </a:p>
          <a:p>
            <a:pPr algn="r"/>
            <a:r>
              <a:rPr lang="en-US" sz="5200" b="1" dirty="0">
                <a:solidFill>
                  <a:srgbClr val="002060"/>
                </a:solidFill>
              </a:rPr>
              <a:t>London, Great Britain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 descr="Description Londres - &lt;strong&gt;Big Ben&lt;/strong&gt; de n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7" y="166185"/>
            <a:ext cx="4804024" cy="655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8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35758" y="0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>
                <a:solidFill>
                  <a:srgbClr val="002060"/>
                </a:solidFill>
              </a:rPr>
              <a:t>woods</a:t>
            </a:r>
          </a:p>
          <a:p>
            <a:pPr algn="r"/>
            <a:endParaRPr lang="en-US" sz="8000" b="1" dirty="0"/>
          </a:p>
        </p:txBody>
      </p:sp>
      <p:pic>
        <p:nvPicPr>
          <p:cNvPr id="5" name="Picture 4" descr="Creepy &lt;strong&gt;Woods&lt;/strong&g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10" y="1404730"/>
            <a:ext cx="7963695" cy="531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356" y="4890788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fast</a:t>
            </a:r>
          </a:p>
          <a:p>
            <a:endParaRPr lang="en-US" sz="5400" dirty="0"/>
          </a:p>
        </p:txBody>
      </p:sp>
      <p:pic>
        <p:nvPicPr>
          <p:cNvPr id="2" name="Picture 1" descr="Websites Should Be As Fast As Possible, Right? Not So Fast! - Rigo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139" y="-427384"/>
            <a:ext cx="6599583" cy="65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545</TotalTime>
  <Words>42</Words>
  <Application>Microsoft Office PowerPoint</Application>
  <PresentationFormat>Widescreen</PresentationFormat>
  <Paragraphs>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Century Gothic</vt:lpstr>
      <vt:lpstr>Impact</vt:lpstr>
      <vt:lpstr>Microsoft Himalaya</vt:lpstr>
      <vt:lpstr>Wingdings 3</vt:lpstr>
      <vt:lpstr>Slice</vt:lpstr>
      <vt:lpstr>VocabULARY Review!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69</cp:revision>
  <dcterms:created xsi:type="dcterms:W3CDTF">2016-07-26T16:38:37Z</dcterms:created>
  <dcterms:modified xsi:type="dcterms:W3CDTF">2017-05-22T07:27:57Z</dcterms:modified>
</cp:coreProperties>
</file>